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Hronková Pavlína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VY_32_INOVACE_05_Matematické hádanky5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Matematické hádanky 5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Matematika pro 5.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A61F78-3445-48E9-90FF-5589A39473CA}" type="presOf" srcId="{39F8B381-5807-488E-AC22-73DD4140ED4A}" destId="{71045F8C-00FA-488E-A7BD-E2E6753D979D}" srcOrd="0" destOrd="0" presId="urn:microsoft.com/office/officeart/2005/8/layout/target3"/>
    <dgm:cxn modelId="{D367AE03-6C50-4ED0-B1CE-84234764E164}" type="presOf" srcId="{C73C7642-F245-4585-8F88-243F9FAEF6CA}" destId="{97289DF2-90F4-4EC2-A9FC-633B00BAB610}" srcOrd="0" destOrd="0" presId="urn:microsoft.com/office/officeart/2005/8/layout/target3"/>
    <dgm:cxn modelId="{6B2193FA-0A09-4F44-B698-FD0DEA68170A}" type="presOf" srcId="{445C7998-7549-48B0-BD68-D4F0167F02E5}" destId="{BC35EE03-4121-4EF9-923D-7CB6D30D358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74170DA-A76F-488B-BF1D-3D0DAB6B5C0F}" type="presOf" srcId="{019433A1-1324-4DE1-9E6F-32B851095F74}" destId="{A3817367-F2BC-482F-8832-FA00B51DCCF3}" srcOrd="0" destOrd="0" presId="urn:microsoft.com/office/officeart/2005/8/layout/target3"/>
    <dgm:cxn modelId="{93CB55D4-CFD6-43C5-B414-13E40734FC3C}" type="presOf" srcId="{DAEA276B-ECF9-46F6-A7D3-4693B2D32BC4}" destId="{CDED6FE3-AD8F-4ACC-B6B8-710EDDD97598}" srcOrd="0" destOrd="0" presId="urn:microsoft.com/office/officeart/2005/8/layout/target3"/>
    <dgm:cxn modelId="{6BC7BE27-A8E2-4B88-BDFE-8DE4200D28FE}" type="presOf" srcId="{445C7998-7549-48B0-BD68-D4F0167F02E5}" destId="{4D19AB04-24FA-40C2-B203-52AE3D15E171}" srcOrd="1" destOrd="0" presId="urn:microsoft.com/office/officeart/2005/8/layout/target3"/>
    <dgm:cxn modelId="{2BD3AE41-270B-41DB-9429-AA04AD385454}" type="presOf" srcId="{DAEA276B-ECF9-46F6-A7D3-4693B2D32BC4}" destId="{F69A1436-182C-465B-AD7F-FE48E0C090C1}" srcOrd="1" destOrd="0" presId="urn:microsoft.com/office/officeart/2005/8/layout/target3"/>
    <dgm:cxn modelId="{70973EDB-4F9E-4111-9626-A01C9C228D20}" type="presOf" srcId="{EBC41103-E2E5-4D48-9B4B-425520D3D098}" destId="{50C2F88D-8688-44C2-A854-691F34009D3B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89A1E3FA-567F-462E-AC36-71382B44C91B}" type="presOf" srcId="{FBBFC3EA-9D9D-4F3A-BEA6-9C2C0E46BF20}" destId="{832BF48F-0145-4429-9E02-8FCA946CCE9E}" srcOrd="1" destOrd="0" presId="urn:microsoft.com/office/officeart/2005/8/layout/target3"/>
    <dgm:cxn modelId="{301E6B97-0533-43B7-A0AC-470E79B5D682}" type="presOf" srcId="{EBC41103-E2E5-4D48-9B4B-425520D3D098}" destId="{F969C235-9271-4D34-B740-D627A121CAD0}" srcOrd="1" destOrd="0" presId="urn:microsoft.com/office/officeart/2005/8/layout/target3"/>
    <dgm:cxn modelId="{D7573210-3C7A-4CEB-B90F-33FF9EA4B736}" type="presOf" srcId="{019433A1-1324-4DE1-9E6F-32B851095F74}" destId="{E7297F21-D4FD-4A41-AE58-814D01A6B5E7}" srcOrd="1" destOrd="0" presId="urn:microsoft.com/office/officeart/2005/8/layout/target3"/>
    <dgm:cxn modelId="{8877416B-69D0-4273-98A3-1F0B12173270}" type="presOf" srcId="{FBBFC3EA-9D9D-4F3A-BEA6-9C2C0E46BF20}" destId="{643EA938-EDE0-4533-ACCC-D2BD6F3A527C}" srcOrd="0" destOrd="0" presId="urn:microsoft.com/office/officeart/2005/8/layout/target3"/>
    <dgm:cxn modelId="{C4616F44-EE5A-422C-87D2-2775FE258A30}" type="presOf" srcId="{C73C7642-F245-4585-8F88-243F9FAEF6CA}" destId="{AA41A67C-3D3F-4AE9-9E0F-5D7F7BB2E7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9EEC6078-0E78-4BA8-9652-1D97141A94CF}" type="presParOf" srcId="{71045F8C-00FA-488E-A7BD-E2E6753D979D}" destId="{3577EC6B-C980-4F34-8C69-4365E7B8FC8C}" srcOrd="0" destOrd="0" presId="urn:microsoft.com/office/officeart/2005/8/layout/target3"/>
    <dgm:cxn modelId="{4A984C30-7465-4D07-9444-6C16C3470E92}" type="presParOf" srcId="{71045F8C-00FA-488E-A7BD-E2E6753D979D}" destId="{6940EB87-DC1D-4BC3-9408-9AC2E1FFC039}" srcOrd="1" destOrd="0" presId="urn:microsoft.com/office/officeart/2005/8/layout/target3"/>
    <dgm:cxn modelId="{1A727FB5-34A9-47E0-8036-35F250D5490D}" type="presParOf" srcId="{71045F8C-00FA-488E-A7BD-E2E6753D979D}" destId="{BC35EE03-4121-4EF9-923D-7CB6D30D358D}" srcOrd="2" destOrd="0" presId="urn:microsoft.com/office/officeart/2005/8/layout/target3"/>
    <dgm:cxn modelId="{D169C240-2EB8-40A1-B406-B11293676F36}" type="presParOf" srcId="{71045F8C-00FA-488E-A7BD-E2E6753D979D}" destId="{C95EEA27-3CBF-4645-A92D-9D8AF5C1CBFC}" srcOrd="3" destOrd="0" presId="urn:microsoft.com/office/officeart/2005/8/layout/target3"/>
    <dgm:cxn modelId="{F79A73D2-226F-45F2-A8D5-3D14003A47A8}" type="presParOf" srcId="{71045F8C-00FA-488E-A7BD-E2E6753D979D}" destId="{851BB866-B6AE-4566-893F-4C635BA974FC}" srcOrd="4" destOrd="0" presId="urn:microsoft.com/office/officeart/2005/8/layout/target3"/>
    <dgm:cxn modelId="{C5BD4FC8-7AFC-443F-982D-726AF5163C12}" type="presParOf" srcId="{71045F8C-00FA-488E-A7BD-E2E6753D979D}" destId="{643EA938-EDE0-4533-ACCC-D2BD6F3A527C}" srcOrd="5" destOrd="0" presId="urn:microsoft.com/office/officeart/2005/8/layout/target3"/>
    <dgm:cxn modelId="{9424929D-39D7-451B-9786-20F4220A4391}" type="presParOf" srcId="{71045F8C-00FA-488E-A7BD-E2E6753D979D}" destId="{92F31B18-D66D-4CC7-89B9-378928DE877D}" srcOrd="6" destOrd="0" presId="urn:microsoft.com/office/officeart/2005/8/layout/target3"/>
    <dgm:cxn modelId="{336217D9-8C97-45BE-B8D6-8DBD704DCA85}" type="presParOf" srcId="{71045F8C-00FA-488E-A7BD-E2E6753D979D}" destId="{902074E1-B931-4618-97F1-FADBE82E9C3C}" srcOrd="7" destOrd="0" presId="urn:microsoft.com/office/officeart/2005/8/layout/target3"/>
    <dgm:cxn modelId="{70605695-1D0A-4396-8133-FBD4479F9551}" type="presParOf" srcId="{71045F8C-00FA-488E-A7BD-E2E6753D979D}" destId="{A3817367-F2BC-482F-8832-FA00B51DCCF3}" srcOrd="8" destOrd="0" presId="urn:microsoft.com/office/officeart/2005/8/layout/target3"/>
    <dgm:cxn modelId="{54D53E3B-5E8E-4704-A50D-5E1A332C65A1}" type="presParOf" srcId="{71045F8C-00FA-488E-A7BD-E2E6753D979D}" destId="{626ABFF6-56C8-4386-B662-68EC364EED9D}" srcOrd="9" destOrd="0" presId="urn:microsoft.com/office/officeart/2005/8/layout/target3"/>
    <dgm:cxn modelId="{6748C7FF-7A14-4C5C-AFE0-D67546F59FEE}" type="presParOf" srcId="{71045F8C-00FA-488E-A7BD-E2E6753D979D}" destId="{6DB11F1C-D028-4800-9625-6611CA9DE6D4}" srcOrd="10" destOrd="0" presId="urn:microsoft.com/office/officeart/2005/8/layout/target3"/>
    <dgm:cxn modelId="{869BAE4A-D65B-403B-A0FE-8B3CD20D8977}" type="presParOf" srcId="{71045F8C-00FA-488E-A7BD-E2E6753D979D}" destId="{CDED6FE3-AD8F-4ACC-B6B8-710EDDD97598}" srcOrd="11" destOrd="0" presId="urn:microsoft.com/office/officeart/2005/8/layout/target3"/>
    <dgm:cxn modelId="{975D6503-504B-4934-A8A6-2229D5BDE09A}" type="presParOf" srcId="{71045F8C-00FA-488E-A7BD-E2E6753D979D}" destId="{397AC6D7-84A6-4150-958F-83C92D9ACF38}" srcOrd="12" destOrd="0" presId="urn:microsoft.com/office/officeart/2005/8/layout/target3"/>
    <dgm:cxn modelId="{F244EC97-FDD0-4856-88DD-3AD94B28A604}" type="presParOf" srcId="{71045F8C-00FA-488E-A7BD-E2E6753D979D}" destId="{D7419528-33A6-416D-9E64-B3F7915C5149}" srcOrd="13" destOrd="0" presId="urn:microsoft.com/office/officeart/2005/8/layout/target3"/>
    <dgm:cxn modelId="{6856CA80-0583-47E4-8D30-B06291BA66D2}" type="presParOf" srcId="{71045F8C-00FA-488E-A7BD-E2E6753D979D}" destId="{97289DF2-90F4-4EC2-A9FC-633B00BAB610}" srcOrd="14" destOrd="0" presId="urn:microsoft.com/office/officeart/2005/8/layout/target3"/>
    <dgm:cxn modelId="{8C1405F4-B87F-45F3-A4A4-DF605D0017E9}" type="presParOf" srcId="{71045F8C-00FA-488E-A7BD-E2E6753D979D}" destId="{234EBA9D-95B4-4C20-A84E-6F65F1085DC6}" srcOrd="15" destOrd="0" presId="urn:microsoft.com/office/officeart/2005/8/layout/target3"/>
    <dgm:cxn modelId="{1353CEFB-098C-417E-A9EC-EF15B167C860}" type="presParOf" srcId="{71045F8C-00FA-488E-A7BD-E2E6753D979D}" destId="{12255512-213F-41DF-90A6-8B4CD74A2B52}" srcOrd="16" destOrd="0" presId="urn:microsoft.com/office/officeart/2005/8/layout/target3"/>
    <dgm:cxn modelId="{CBCDB7B5-62D3-4C8C-9CD7-80E8A525741D}" type="presParOf" srcId="{71045F8C-00FA-488E-A7BD-E2E6753D979D}" destId="{50C2F88D-8688-44C2-A854-691F34009D3B}" srcOrd="17" destOrd="0" presId="urn:microsoft.com/office/officeart/2005/8/layout/target3"/>
    <dgm:cxn modelId="{BAC705AD-107D-4244-8116-AD3F01A8276B}" type="presParOf" srcId="{71045F8C-00FA-488E-A7BD-E2E6753D979D}" destId="{4D19AB04-24FA-40C2-B203-52AE3D15E171}" srcOrd="18" destOrd="0" presId="urn:microsoft.com/office/officeart/2005/8/layout/target3"/>
    <dgm:cxn modelId="{C223B925-F57F-496E-B5E0-9A1288053E93}" type="presParOf" srcId="{71045F8C-00FA-488E-A7BD-E2E6753D979D}" destId="{832BF48F-0145-4429-9E02-8FCA946CCE9E}" srcOrd="19" destOrd="0" presId="urn:microsoft.com/office/officeart/2005/8/layout/target3"/>
    <dgm:cxn modelId="{03173BF5-B57B-4F04-8F73-39E13258C3DD}" type="presParOf" srcId="{71045F8C-00FA-488E-A7BD-E2E6753D979D}" destId="{E7297F21-D4FD-4A41-AE58-814D01A6B5E7}" srcOrd="20" destOrd="0" presId="urn:microsoft.com/office/officeart/2005/8/layout/target3"/>
    <dgm:cxn modelId="{5629C6D2-39F3-4785-9F80-2D0AD2877067}" type="presParOf" srcId="{71045F8C-00FA-488E-A7BD-E2E6753D979D}" destId="{F69A1436-182C-465B-AD7F-FE48E0C090C1}" srcOrd="21" destOrd="0" presId="urn:microsoft.com/office/officeart/2005/8/layout/target3"/>
    <dgm:cxn modelId="{29023C7B-FF19-430C-AAFE-62C067F96516}" type="presParOf" srcId="{71045F8C-00FA-488E-A7BD-E2E6753D979D}" destId="{AA41A67C-3D3F-4AE9-9E0F-5D7F7BB2E741}" srcOrd="22" destOrd="0" presId="urn:microsoft.com/office/officeart/2005/8/layout/target3"/>
    <dgm:cxn modelId="{D42F2409-BA4A-4F30-B6B1-DF0A4599F7DC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Hronková Pavlína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VY_32_INOVACE_05_Matematické hádanky5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Matematika pro 5.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Matematické hádanky 5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0D029-2425-471A-BF2F-068C9881DBCA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6B0A-2F9E-4199-80DF-1DD56B3DD05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5685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0D029-2425-471A-BF2F-068C9881DBCA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6B0A-2F9E-4199-80DF-1DD56B3DD05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3298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0D029-2425-471A-BF2F-068C9881DBCA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6B0A-2F9E-4199-80DF-1DD56B3DD05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2901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0D029-2425-471A-BF2F-068C9881DBCA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6B0A-2F9E-4199-80DF-1DD56B3DD05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64474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0D029-2425-471A-BF2F-068C9881DBCA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6B0A-2F9E-4199-80DF-1DD56B3DD05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1521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0D029-2425-471A-BF2F-068C9881DBCA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6B0A-2F9E-4199-80DF-1DD56B3DD05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7980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0D029-2425-471A-BF2F-068C9881DBCA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6B0A-2F9E-4199-80DF-1DD56B3DD05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15412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0D029-2425-471A-BF2F-068C9881DBCA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6B0A-2F9E-4199-80DF-1DD56B3DD05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46420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0D029-2425-471A-BF2F-068C9881DBCA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6B0A-2F9E-4199-80DF-1DD56B3DD05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2556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0D029-2425-471A-BF2F-068C9881DBCA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6B0A-2F9E-4199-80DF-1DD56B3DD05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6022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0D029-2425-471A-BF2F-068C9881DBCA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6B0A-2F9E-4199-80DF-1DD56B3DD05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9820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0D029-2425-471A-BF2F-068C9881DBCA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76B0A-2F9E-4199-80DF-1DD56B3DD05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21533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38139282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587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URČENO PRO ŽÁKY 5. ROČNÍKU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MATERIÁL SLOUŽÍ K ROZVOJI LOGICKÉHO MYŠLENÍ ŽÁKŮ</a:t>
            </a:r>
          </a:p>
          <a:p>
            <a:r>
              <a:rPr lang="cs-CZ" dirty="0" smtClean="0"/>
              <a:t>POMŮCKY: SEŠIT, PSACÍ POTŘEBY</a:t>
            </a:r>
          </a:p>
          <a:p>
            <a:r>
              <a:rPr lang="cs-CZ" dirty="0" smtClean="0"/>
              <a:t>INOVACE: VYUŽITÍ INTER. TABULE K ROZVOJI MATEMATICKÝCH DOVEDNOSTÍ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4567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6600FF"/>
          </a:solidFill>
        </p:spPr>
        <p:txBody>
          <a:bodyPr/>
          <a:lstStyle/>
          <a:p>
            <a:r>
              <a:rPr lang="cs-CZ" dirty="0" smtClean="0"/>
              <a:t>MATEMATICKÉ HÁDANKY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solidFill>
            <a:schemeClr val="accent6"/>
          </a:solidFill>
        </p:spPr>
        <p:txBody>
          <a:bodyPr/>
          <a:lstStyle/>
          <a:p>
            <a:endParaRPr lang="cs-CZ" dirty="0" smtClean="0">
              <a:solidFill>
                <a:srgbClr val="7030A0"/>
              </a:solidFill>
            </a:endParaRPr>
          </a:p>
          <a:p>
            <a:r>
              <a:rPr lang="cs-CZ" sz="4800" dirty="0" smtClean="0">
                <a:solidFill>
                  <a:srgbClr val="7030A0"/>
                </a:solidFill>
              </a:rPr>
              <a:t>ODHALÍŠ MĚ?</a:t>
            </a:r>
          </a:p>
          <a:p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286250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8641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cs-CZ" sz="6000" dirty="0" smtClean="0"/>
              <a:t>JSEM  POLOVINOU ČTYŘNÁSOBKU NEJVĚTŠÍHO DVOJCIFERNÉHO ČÍSLA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3602148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NEJVĚTŠÍ DVOJCIFERNÉ ČÍSLO JE ….99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ČTYŘNÁSOBEK JE …  4 </a:t>
            </a:r>
            <a:r>
              <a:rPr lang="cs-CZ" sz="3600" dirty="0" smtClean="0"/>
              <a:t>· </a:t>
            </a:r>
            <a:r>
              <a:rPr lang="cs-CZ" sz="3600" dirty="0" smtClean="0"/>
              <a:t>99 = 396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POLOVINA ČTYŘNÁSOBKU JE … 396 : 2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VÝSLEDEK JE  … 198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283629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42394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6000" dirty="0" smtClean="0"/>
              <a:t>JSEM PĚTINÁSOBEK TŘETINY NEJVĚTÍHO JEDNOCIFERNÉHO ČÍSLA.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91234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NEJVĚTŠÍ JEDNOCIFERNÉ ČÍSLO JE … 9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TŘETINA JE … 9 : 3 = 3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PĚTINÁSOBEK TŘETINY JE … 5 </a:t>
            </a:r>
            <a:r>
              <a:rPr lang="cs-CZ" dirty="0" smtClean="0"/>
              <a:t>· </a:t>
            </a:r>
            <a:r>
              <a:rPr lang="cs-CZ" dirty="0" smtClean="0"/>
              <a:t>3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VÝSLEDEK JE …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3717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4402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5400" dirty="0" smtClean="0"/>
              <a:t>JSEM O NEJMENŠÍ DVOJCIFERNÉ ČÍSLO MENŠÍ NEŽ NEJVĚTŠÍ TROJCIFERNÉ ČÍSLO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xmlns="" val="141443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NEJVĚTŠÍ TROJCIFERNÉ ČÍSLO JE … 999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NEJMENŠÍ DVOJCIFERNÉ ČÍSLO JE …10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MENŠÍ O …999 – 10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VÝSLEDEK JE 899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0016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dirty="0" smtClean="0"/>
              <a:t>GRATULUJI VŠEM, KTEŘÍ MĚLI ALESPOŇ JEDEN SPRÁVNÝ VÝSLEDEK.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-2604367" y="2361025"/>
            <a:ext cx="8229600" cy="452596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Hronková\AppData\Local\Microsoft\Windows\Temporary Internet Files\Content.IE5\QLUUQTZ3\MC900440452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6183" y="1943445"/>
            <a:ext cx="2919833" cy="3902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0204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46294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44</TotalTime>
  <Words>198</Words>
  <Application>Microsoft Office PowerPoint</Application>
  <PresentationFormat>Předvádění na obrazovce 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ANOTACE</vt:lpstr>
      <vt:lpstr>MATEMATICKÉ HÁDANKY</vt:lpstr>
      <vt:lpstr>JSEM  POLOVINOU ČTYŘNÁSOBKU NEJVĚTŠÍHO DVOJCIFERNÉHO ČÍSLA</vt:lpstr>
      <vt:lpstr>SPRÁVNÉ ŘEŠENÍ</vt:lpstr>
      <vt:lpstr>JSEM PĚTINÁSOBEK TŘETINY NEJVĚTÍHO JEDNOCIFERNÉHO ČÍSLA.</vt:lpstr>
      <vt:lpstr>SPRÁVNÉ ŘEŠENÍ</vt:lpstr>
      <vt:lpstr>JSEM O NEJMENŠÍ DVOJCIFERNÉ ČÍSLO MENŠÍ NEŽ NEJVĚTŠÍ TROJCIFERNÉ ČÍSLO</vt:lpstr>
      <vt:lpstr>SPRÁVNÉ ŘEŠENÍ</vt:lpstr>
      <vt:lpstr>GRATULUJI VŠEM, KTEŘÍ MĚLI ALESPOŇ JEDEN SPRÁVNÝ VÝSLEDEK.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Hronková</dc:creator>
  <cp:lastModifiedBy>Dum</cp:lastModifiedBy>
  <cp:revision>7</cp:revision>
  <dcterms:created xsi:type="dcterms:W3CDTF">2011-12-26T14:11:56Z</dcterms:created>
  <dcterms:modified xsi:type="dcterms:W3CDTF">2012-03-11T18:27:15Z</dcterms:modified>
</cp:coreProperties>
</file>