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5" r:id="rId5"/>
    <p:sldId id="259" r:id="rId6"/>
    <p:sldId id="266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Mgr.Marta</a:t>
          </a:r>
          <a:r>
            <a:rPr lang="cs-CZ" sz="2000" dirty="0" smtClean="0"/>
            <a:t>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Pronouns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VY_32_INOVACE_14_Angličtina </a:t>
          </a:r>
          <a:r>
            <a:rPr lang="cs-CZ" sz="2000" smtClean="0"/>
            <a:t> 6.a 7.ročník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D1D2257-D7D4-43D8-A01C-27F83C8BC77D}" type="presOf" srcId="{4C35D32F-0EAB-4CD7-82EE-45574DC2A586}" destId="{890E4F0B-2866-4A3F-A3C7-2A14B1797930}" srcOrd="1" destOrd="0" presId="urn:microsoft.com/office/officeart/2005/8/layout/target3"/>
    <dgm:cxn modelId="{FFC9A334-16C4-49A8-B779-EFA4E62E0F94}" type="presOf" srcId="{D8197B8C-B260-4A16-BDF4-0947B075E274}" destId="{25B08C86-7E15-44DC-BE7F-FFB55DD49D12}" srcOrd="0" destOrd="0" presId="urn:microsoft.com/office/officeart/2005/8/layout/target3"/>
    <dgm:cxn modelId="{468907E4-1531-4EB3-BCF7-53D503C8022C}" type="presOf" srcId="{B651F6E3-6281-48DB-9319-2AEAFDAE7572}" destId="{619D679B-A015-4ECF-8348-D1034C574F40}" srcOrd="0" destOrd="0" presId="urn:microsoft.com/office/officeart/2005/8/layout/target3"/>
    <dgm:cxn modelId="{784378C9-8CE6-4138-BD9F-AD5D115B614C}" type="presOf" srcId="{757F3AB3-0718-4624-B441-E567A8F0AB56}" destId="{333A1088-737F-45CB-B68E-254E46348037}" srcOrd="0" destOrd="0" presId="urn:microsoft.com/office/officeart/2005/8/layout/target3"/>
    <dgm:cxn modelId="{3D1F2A2C-3F93-49A5-B2BE-147ED933AA64}" type="presOf" srcId="{4C35D32F-0EAB-4CD7-82EE-45574DC2A586}" destId="{8BEBB6EC-1DAA-4CAC-8A25-BC0FCBD5DBD5}" srcOrd="0" destOrd="0" presId="urn:microsoft.com/office/officeart/2005/8/layout/target3"/>
    <dgm:cxn modelId="{3730AA51-2A69-4B97-9CB6-7AB2E073F9D4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3D02B78-56B5-4963-ADAC-B99C8A11DD0F}" type="presOf" srcId="{D1B46980-6531-4606-95E6-44980827E919}" destId="{2BE915AB-18AA-4053-B92C-3BFC9ED204BB}" srcOrd="1" destOrd="0" presId="urn:microsoft.com/office/officeart/2005/8/layout/target3"/>
    <dgm:cxn modelId="{87FD17F8-E4E8-432F-B70A-5D8B60F305BB}" type="presOf" srcId="{B651F6E3-6281-48DB-9319-2AEAFDAE7572}" destId="{6BB5E863-4638-4E1D-BFDE-399D028AC4ED}" srcOrd="1" destOrd="0" presId="urn:microsoft.com/office/officeart/2005/8/layout/target3"/>
    <dgm:cxn modelId="{E3C9CCCA-9BCD-493E-9128-7019176883EC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48D0199-244D-4E06-AF3B-4AB788E80E82}" type="presOf" srcId="{D1D4F407-5343-4D3F-B5B9-D407B03CAEB4}" destId="{D005CE8C-CC26-4C3E-AC11-E15060ECD759}" srcOrd="0" destOrd="0" presId="urn:microsoft.com/office/officeart/2005/8/layout/target3"/>
    <dgm:cxn modelId="{96C53D84-8065-4F82-965E-CD6A771E4B9D}" type="presOf" srcId="{D1D4F407-5343-4D3F-B5B9-D407B03CAEB4}" destId="{AED2198E-93D5-4001-81B4-73124B309672}" srcOrd="1" destOrd="0" presId="urn:microsoft.com/office/officeart/2005/8/layout/target3"/>
    <dgm:cxn modelId="{EEACFE9F-B2D9-4C8E-8AB7-5D31F4243624}" type="presParOf" srcId="{333A1088-737F-45CB-B68E-254E46348037}" destId="{F5ABB229-8D3B-4694-996A-96F23CF14429}" srcOrd="0" destOrd="0" presId="urn:microsoft.com/office/officeart/2005/8/layout/target3"/>
    <dgm:cxn modelId="{E39E50F2-8BA5-4509-B0E8-12A8478F7726}" type="presParOf" srcId="{333A1088-737F-45CB-B68E-254E46348037}" destId="{F41139FD-01EE-4571-8B17-4FB00FC51163}" srcOrd="1" destOrd="0" presId="urn:microsoft.com/office/officeart/2005/8/layout/target3"/>
    <dgm:cxn modelId="{1238217E-8AEF-4628-9A60-DCEE49A3A62B}" type="presParOf" srcId="{333A1088-737F-45CB-B68E-254E46348037}" destId="{D005CE8C-CC26-4C3E-AC11-E15060ECD759}" srcOrd="2" destOrd="0" presId="urn:microsoft.com/office/officeart/2005/8/layout/target3"/>
    <dgm:cxn modelId="{74A20D61-1026-499D-9709-A4C42E91EE9B}" type="presParOf" srcId="{333A1088-737F-45CB-B68E-254E46348037}" destId="{2C702D82-9B77-49B7-9568-BB8EB47C3372}" srcOrd="3" destOrd="0" presId="urn:microsoft.com/office/officeart/2005/8/layout/target3"/>
    <dgm:cxn modelId="{8470FD72-5D39-4A0B-9BB7-19D881517F26}" type="presParOf" srcId="{333A1088-737F-45CB-B68E-254E46348037}" destId="{A52A0455-90FF-4808-ABD0-F02540D31D5A}" srcOrd="4" destOrd="0" presId="urn:microsoft.com/office/officeart/2005/8/layout/target3"/>
    <dgm:cxn modelId="{072C09EF-23F2-4ADD-998F-7B1F2C826D41}" type="presParOf" srcId="{333A1088-737F-45CB-B68E-254E46348037}" destId="{6140AFEC-043D-4C43-A2F9-D0F5331DF3A3}" srcOrd="5" destOrd="0" presId="urn:microsoft.com/office/officeart/2005/8/layout/target3"/>
    <dgm:cxn modelId="{883B21CC-CC1C-41D1-B64B-6C6F9F124B5C}" type="presParOf" srcId="{333A1088-737F-45CB-B68E-254E46348037}" destId="{9358AC05-5D7D-4327-9F80-1AD486AEA664}" srcOrd="6" destOrd="0" presId="urn:microsoft.com/office/officeart/2005/8/layout/target3"/>
    <dgm:cxn modelId="{A4841130-CF0E-456E-BD25-0A5234411014}" type="presParOf" srcId="{333A1088-737F-45CB-B68E-254E46348037}" destId="{313FC574-E1CD-4FB4-B054-0B805CE0447D}" srcOrd="7" destOrd="0" presId="urn:microsoft.com/office/officeart/2005/8/layout/target3"/>
    <dgm:cxn modelId="{DF2C141A-7FCC-406C-8F78-00CD9CAD9B22}" type="presParOf" srcId="{333A1088-737F-45CB-B68E-254E46348037}" destId="{619D679B-A015-4ECF-8348-D1034C574F40}" srcOrd="8" destOrd="0" presId="urn:microsoft.com/office/officeart/2005/8/layout/target3"/>
    <dgm:cxn modelId="{5A648A47-4252-4FD5-9A08-CE7310B365F3}" type="presParOf" srcId="{333A1088-737F-45CB-B68E-254E46348037}" destId="{322283A8-4A27-4CDA-BAE3-F381106A9174}" srcOrd="9" destOrd="0" presId="urn:microsoft.com/office/officeart/2005/8/layout/target3"/>
    <dgm:cxn modelId="{4F2C143A-9C29-42BE-AE25-E44CCD5CA6C2}" type="presParOf" srcId="{333A1088-737F-45CB-B68E-254E46348037}" destId="{FFC9F71D-1B4F-4AD9-A4A6-86ADEFC8AF5C}" srcOrd="10" destOrd="0" presId="urn:microsoft.com/office/officeart/2005/8/layout/target3"/>
    <dgm:cxn modelId="{4F16B83D-11FC-4908-B6A2-677900B5D63C}" type="presParOf" srcId="{333A1088-737F-45CB-B68E-254E46348037}" destId="{25B08C86-7E15-44DC-BE7F-FFB55DD49D12}" srcOrd="11" destOrd="0" presId="urn:microsoft.com/office/officeart/2005/8/layout/target3"/>
    <dgm:cxn modelId="{60023208-FA5E-42FF-9D76-51C0C50CBFBA}" type="presParOf" srcId="{333A1088-737F-45CB-B68E-254E46348037}" destId="{76644BE8-9D7C-4C09-B250-3D10AF48CBB7}" srcOrd="12" destOrd="0" presId="urn:microsoft.com/office/officeart/2005/8/layout/target3"/>
    <dgm:cxn modelId="{0D06665A-29EB-49E9-8FD9-57879155AAA9}" type="presParOf" srcId="{333A1088-737F-45CB-B68E-254E46348037}" destId="{EE85B701-7295-41C0-BA7A-34D3756A2AE6}" srcOrd="13" destOrd="0" presId="urn:microsoft.com/office/officeart/2005/8/layout/target3"/>
    <dgm:cxn modelId="{90116639-932D-4A01-A9BA-A830A98E0F16}" type="presParOf" srcId="{333A1088-737F-45CB-B68E-254E46348037}" destId="{8BEBB6EC-1DAA-4CAC-8A25-BC0FCBD5DBD5}" srcOrd="14" destOrd="0" presId="urn:microsoft.com/office/officeart/2005/8/layout/target3"/>
    <dgm:cxn modelId="{5E0AA7C6-DEFF-47F5-AB4A-330D40F3EB74}" type="presParOf" srcId="{333A1088-737F-45CB-B68E-254E46348037}" destId="{AED2198E-93D5-4001-81B4-73124B309672}" srcOrd="15" destOrd="0" presId="urn:microsoft.com/office/officeart/2005/8/layout/target3"/>
    <dgm:cxn modelId="{8F7DDAEF-4992-4A16-BD24-8640068B2E38}" type="presParOf" srcId="{333A1088-737F-45CB-B68E-254E46348037}" destId="{2BE915AB-18AA-4053-B92C-3BFC9ED204BB}" srcOrd="16" destOrd="0" presId="urn:microsoft.com/office/officeart/2005/8/layout/target3"/>
    <dgm:cxn modelId="{F3631CB0-81D7-4D1B-9DAB-6B5E5E06DF11}" type="presParOf" srcId="{333A1088-737F-45CB-B68E-254E46348037}" destId="{6BB5E863-4638-4E1D-BFDE-399D028AC4ED}" srcOrd="17" destOrd="0" presId="urn:microsoft.com/office/officeart/2005/8/layout/target3"/>
    <dgm:cxn modelId="{48A0178A-BF74-4E9E-B5ED-A7B61F162FCE}" type="presParOf" srcId="{333A1088-737F-45CB-B68E-254E46348037}" destId="{5A5FFA88-C948-4069-8E93-59FA12366E83}" srcOrd="18" destOrd="0" presId="urn:microsoft.com/office/officeart/2005/8/layout/target3"/>
    <dgm:cxn modelId="{8FB3A7C4-37C6-4581-9EDA-7279818E51B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Mgr.Marta</a:t>
          </a:r>
          <a:r>
            <a:rPr lang="cs-CZ" sz="2000" kern="1200" dirty="0" smtClean="0"/>
            <a:t>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VY_32_INOVACE_14_Angličtina </a:t>
          </a:r>
          <a:r>
            <a:rPr lang="cs-CZ" sz="2000" kern="1200" smtClean="0"/>
            <a:t> 6.a 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Pronouns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694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26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96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710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965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6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46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635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57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93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2D72E-8735-4EA6-B0E4-D128430CC754}" type="datetimeFigureOut">
              <a:rPr lang="en-GB" smtClean="0"/>
              <a:t>16/12/2012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1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104355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7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opakování  zájmen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nejdříve žáci doplňují tabulku s osobními,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 přivlastňovacími a předmětnými zájmeny         </a:t>
            </a:r>
          </a:p>
          <a:p>
            <a:pPr marL="0" indent="0">
              <a:buNone/>
            </a:pPr>
            <a:r>
              <a:rPr lang="cs-CZ" dirty="0"/>
              <a:t>	-</a:t>
            </a:r>
            <a:r>
              <a:rPr lang="cs-CZ" dirty="0" smtClean="0"/>
              <a:t>žáci vybírají správné tvary a podtrhují je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 na tabuli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žáci překládají do cvičných sešitů věty, 	   zakroužkují zájmena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05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Complete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the</a:t>
            </a:r>
            <a:r>
              <a:rPr lang="cs-CZ" sz="3600" dirty="0" smtClean="0">
                <a:solidFill>
                  <a:srgbClr val="FF0000"/>
                </a:solidFill>
              </a:rPr>
              <a:t> table </a:t>
            </a:r>
            <a:r>
              <a:rPr lang="cs-CZ" sz="3600" dirty="0" err="1" smtClean="0">
                <a:solidFill>
                  <a:srgbClr val="FF0000"/>
                </a:solidFill>
              </a:rPr>
              <a:t>with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pronouns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/>
              <a:t>/Doplň tabulku se zájmeny/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2406804"/>
              </p:ext>
            </p:extLst>
          </p:nvPr>
        </p:nvGraphicFramePr>
        <p:xfrm>
          <a:off x="899592" y="1988840"/>
          <a:ext cx="7488831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6277"/>
                <a:gridCol w="2496277"/>
                <a:gridCol w="2496277"/>
              </a:tblGrid>
              <a:tr h="298832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               I</a:t>
                      </a:r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YOUR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 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HIM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SHE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            ITS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               US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   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YOU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</a:t>
                      </a:r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THEY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962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Complete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the</a:t>
            </a:r>
            <a:r>
              <a:rPr lang="cs-CZ" sz="3600" dirty="0" smtClean="0">
                <a:solidFill>
                  <a:srgbClr val="FF0000"/>
                </a:solidFill>
              </a:rPr>
              <a:t> table </a:t>
            </a:r>
            <a:r>
              <a:rPr lang="cs-CZ" sz="3600" dirty="0" err="1" smtClean="0">
                <a:solidFill>
                  <a:srgbClr val="FF0000"/>
                </a:solidFill>
              </a:rPr>
              <a:t>with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pronouns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/>
              <a:t>/Doplň tabulku se zájmeny/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367241"/>
              </p:ext>
            </p:extLst>
          </p:nvPr>
        </p:nvGraphicFramePr>
        <p:xfrm>
          <a:off x="899592" y="1988840"/>
          <a:ext cx="7488831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6277"/>
                <a:gridCol w="2496277"/>
                <a:gridCol w="2496277"/>
              </a:tblGrid>
              <a:tr h="298832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               I </a:t>
                      </a:r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MY      </a:t>
                      </a:r>
                      <a:r>
                        <a:rPr lang="cs-CZ" dirty="0" smtClean="0"/>
                        <a:t>    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   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ME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 YOU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YOUR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YOU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  HE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       HIS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HIM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  SHE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HER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HER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baseline="0" dirty="0" smtClean="0">
                          <a:solidFill>
                            <a:srgbClr val="FF0000"/>
                          </a:solidFill>
                        </a:rPr>
                        <a:t>              IT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       ITS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             IT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  WE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OUR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FF00"/>
                          </a:solidFill>
                        </a:rPr>
                        <a:t>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   US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              YOU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</a:t>
                      </a:r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YOUR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             YOU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298832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</a:t>
                      </a:r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THEY</a:t>
                      </a:r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B050"/>
                          </a:solidFill>
                        </a:rPr>
                        <a:t>       THEIR</a:t>
                      </a:r>
                      <a:endParaRPr lang="en-GB" sz="24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FF00"/>
                          </a:solidFill>
                        </a:rPr>
                        <a:t>             </a:t>
                      </a:r>
                      <a:r>
                        <a:rPr lang="cs-CZ" sz="2400" b="1" dirty="0" smtClean="0">
                          <a:solidFill>
                            <a:srgbClr val="FFFF00"/>
                          </a:solidFill>
                        </a:rPr>
                        <a:t> THEM</a:t>
                      </a:r>
                      <a:endParaRPr lang="en-GB" sz="24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021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>
                <a:solidFill>
                  <a:srgbClr val="FF0000"/>
                </a:solidFill>
              </a:rPr>
              <a:t>Choose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the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correct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pronouns</a:t>
            </a:r>
            <a:r>
              <a:rPr lang="cs-CZ" sz="3200" dirty="0" smtClean="0">
                <a:solidFill>
                  <a:srgbClr val="FF0000"/>
                </a:solidFill>
              </a:rPr>
              <a:t/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/vyber správná zájmena /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301608" cy="52292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brother</a:t>
            </a:r>
            <a:r>
              <a:rPr lang="cs-CZ" dirty="0" smtClean="0">
                <a:solidFill>
                  <a:srgbClr val="00B050"/>
                </a:solidFill>
              </a:rPr>
              <a:t>. I/</a:t>
            </a:r>
            <a:r>
              <a:rPr lang="cs-CZ" dirty="0" err="1" smtClean="0">
                <a:solidFill>
                  <a:srgbClr val="00B050"/>
                </a:solidFill>
              </a:rPr>
              <a:t>Me</a:t>
            </a:r>
            <a:r>
              <a:rPr lang="cs-CZ" dirty="0" smtClean="0">
                <a:solidFill>
                  <a:srgbClr val="00B050"/>
                </a:solidFill>
              </a:rPr>
              <a:t>/ My </a:t>
            </a:r>
            <a:r>
              <a:rPr lang="cs-CZ" dirty="0" smtClean="0"/>
              <a:t>love </a:t>
            </a:r>
            <a:r>
              <a:rPr lang="cs-CZ" dirty="0" smtClean="0">
                <a:solidFill>
                  <a:srgbClr val="00B050"/>
                </a:solidFill>
              </a:rPr>
              <a:t>he/</a:t>
            </a:r>
            <a:r>
              <a:rPr lang="cs-CZ" dirty="0" err="1" smtClean="0">
                <a:solidFill>
                  <a:srgbClr val="00B050"/>
                </a:solidFill>
              </a:rPr>
              <a:t>him</a:t>
            </a:r>
            <a:r>
              <a:rPr lang="cs-CZ" dirty="0" smtClean="0">
                <a:solidFill>
                  <a:srgbClr val="00B050"/>
                </a:solidFill>
              </a:rPr>
              <a:t>/his.</a:t>
            </a:r>
          </a:p>
          <a:p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pets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 </a:t>
            </a:r>
            <a:r>
              <a:rPr lang="cs-CZ" dirty="0" err="1" smtClean="0">
                <a:solidFill>
                  <a:srgbClr val="00B050"/>
                </a:solidFill>
              </a:rPr>
              <a:t>They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Them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Their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/>
              <a:t>must</a:t>
            </a:r>
            <a:r>
              <a:rPr lang="cs-CZ" dirty="0" smtClean="0"/>
              <a:t> </a:t>
            </a:r>
            <a:r>
              <a:rPr lang="cs-CZ" dirty="0" err="1" smtClean="0"/>
              <a:t>look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B050"/>
                </a:solidFill>
              </a:rPr>
              <a:t>their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them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they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sister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film on </a:t>
            </a:r>
            <a:r>
              <a:rPr lang="cs-CZ" dirty="0" err="1" smtClean="0"/>
              <a:t>Tv</a:t>
            </a:r>
            <a:r>
              <a:rPr lang="cs-CZ" dirty="0" smtClean="0"/>
              <a:t>.  </a:t>
            </a:r>
            <a:r>
              <a:rPr lang="cs-CZ" dirty="0" smtClean="0">
                <a:solidFill>
                  <a:srgbClr val="00B050"/>
                </a:solidFill>
              </a:rPr>
              <a:t>Her/</a:t>
            </a:r>
            <a:r>
              <a:rPr lang="cs-CZ" dirty="0" err="1" smtClean="0">
                <a:solidFill>
                  <a:srgbClr val="00B050"/>
                </a:solidFill>
              </a:rPr>
              <a:t>She</a:t>
            </a:r>
            <a:r>
              <a:rPr lang="cs-CZ" dirty="0" smtClean="0">
                <a:solidFill>
                  <a:srgbClr val="00B050"/>
                </a:solidFill>
              </a:rPr>
              <a:t>/ </a:t>
            </a:r>
            <a:r>
              <a:rPr lang="cs-CZ" dirty="0" err="1" smtClean="0"/>
              <a:t>watches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B050"/>
                </a:solidFill>
              </a:rPr>
              <a:t>it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its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Jane and Jim </a:t>
            </a:r>
            <a:r>
              <a:rPr lang="cs-CZ" dirty="0" err="1" smtClean="0"/>
              <a:t>aren´t</a:t>
            </a:r>
            <a:r>
              <a:rPr lang="cs-CZ" dirty="0" smtClean="0"/>
              <a:t> happy. </a:t>
            </a:r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matter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B050"/>
                </a:solidFill>
              </a:rPr>
              <a:t>they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their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them</a:t>
            </a:r>
            <a:r>
              <a:rPr lang="cs-CZ" dirty="0" smtClean="0">
                <a:solidFill>
                  <a:srgbClr val="00B050"/>
                </a:solidFill>
              </a:rPr>
              <a:t>?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 live in a </a:t>
            </a:r>
            <a:r>
              <a:rPr lang="cs-CZ" dirty="0" err="1" smtClean="0"/>
              <a:t>flat</a:t>
            </a:r>
            <a:r>
              <a:rPr lang="cs-CZ" dirty="0" smtClean="0">
                <a:solidFill>
                  <a:srgbClr val="00B050"/>
                </a:solidFill>
              </a:rPr>
              <a:t>. 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Our</a:t>
            </a:r>
            <a:r>
              <a:rPr lang="cs-CZ" dirty="0" smtClean="0">
                <a:solidFill>
                  <a:srgbClr val="00B050"/>
                </a:solidFill>
              </a:rPr>
              <a:t>/</a:t>
            </a:r>
            <a:r>
              <a:rPr lang="cs-CZ" dirty="0" err="1" smtClean="0">
                <a:solidFill>
                  <a:srgbClr val="00B050"/>
                </a:solidFill>
              </a:rPr>
              <a:t>Us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/>
              <a:t>flat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but nice.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endParaRPr lang="cs-CZ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10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love </a:t>
            </a:r>
            <a:r>
              <a:rPr lang="cs-CZ" dirty="0" err="1" smtClean="0"/>
              <a:t>him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love </a:t>
            </a:r>
            <a:r>
              <a:rPr lang="cs-CZ" dirty="0" err="1" smtClean="0"/>
              <a:t>them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watches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matter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flat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, but nice.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12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rgbClr val="FF0000"/>
                </a:solidFill>
              </a:rPr>
              <a:t>Translate</a:t>
            </a:r>
            <a:r>
              <a:rPr lang="cs-CZ" sz="3600" dirty="0" smtClean="0">
                <a:solidFill>
                  <a:srgbClr val="FF0000"/>
                </a:solidFill>
              </a:rPr>
              <a:t> these </a:t>
            </a:r>
            <a:r>
              <a:rPr lang="cs-CZ" sz="3600" dirty="0" err="1" smtClean="0">
                <a:solidFill>
                  <a:srgbClr val="FF0000"/>
                </a:solidFill>
              </a:rPr>
              <a:t>sentences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/>
              <a:t>/ přelož věty a zakroužkuj zájmena/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Dej jim tuto knihu, nedávej ji jemu.</a:t>
            </a:r>
          </a:p>
          <a:p>
            <a:r>
              <a:rPr lang="cs-CZ" sz="2400" dirty="0" smtClean="0"/>
              <a:t>Oni ji nemohou vidět.</a:t>
            </a:r>
          </a:p>
          <a:p>
            <a:r>
              <a:rPr lang="cs-CZ" sz="2400" dirty="0" smtClean="0"/>
              <a:t>Podívej se na to.</a:t>
            </a:r>
          </a:p>
          <a:p>
            <a:r>
              <a:rPr lang="cs-CZ" sz="2400" dirty="0" smtClean="0"/>
              <a:t>Vy se staráte o něho a on se stará o vaše děti.</a:t>
            </a:r>
          </a:p>
          <a:p>
            <a:r>
              <a:rPr lang="cs-CZ" sz="2400" dirty="0" smtClean="0"/>
              <a:t>Čekejte na ni a na něho.</a:t>
            </a:r>
          </a:p>
          <a:p>
            <a:r>
              <a:rPr lang="cs-CZ" sz="2400" dirty="0" smtClean="0"/>
              <a:t>Tvoje maminka ho často bere s námi do kina.</a:t>
            </a:r>
          </a:p>
          <a:p>
            <a:r>
              <a:rPr lang="cs-CZ" sz="2400" dirty="0" smtClean="0"/>
              <a:t>Řekni to nám, neříkej to jim.</a:t>
            </a:r>
          </a:p>
          <a:p>
            <a:r>
              <a:rPr lang="cs-CZ" sz="2400" dirty="0" smtClean="0"/>
              <a:t>Zeptej se její sestry, neptej se mě.</a:t>
            </a:r>
          </a:p>
          <a:p>
            <a:r>
              <a:rPr lang="cs-CZ" sz="2400" dirty="0" smtClean="0"/>
              <a:t>Musím navštívit svoji babičku.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2675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rgbClr val="00B0F0"/>
                </a:solidFill>
              </a:rPr>
              <a:t>Translation</a:t>
            </a:r>
            <a:r>
              <a:rPr lang="cs-CZ" sz="3600" dirty="0" smtClean="0">
                <a:solidFill>
                  <a:srgbClr val="00B0F0"/>
                </a:solidFill>
              </a:rPr>
              <a:t/>
            </a:r>
            <a:br>
              <a:rPr lang="cs-CZ" sz="3600" dirty="0" smtClean="0">
                <a:solidFill>
                  <a:srgbClr val="00B0F0"/>
                </a:solidFill>
              </a:rPr>
            </a:br>
            <a:r>
              <a:rPr lang="cs-CZ" sz="3600" dirty="0" smtClean="0"/>
              <a:t>/překlad/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525780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Give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them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book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>
                <a:solidFill>
                  <a:srgbClr val="00B050"/>
                </a:solidFill>
              </a:rPr>
              <a:t>They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can</a:t>
            </a:r>
            <a:r>
              <a:rPr lang="cs-CZ" sz="2400" dirty="0" smtClean="0"/>
              <a:t> not </a:t>
            </a:r>
            <a:r>
              <a:rPr lang="cs-CZ" sz="2400" dirty="0" err="1" smtClean="0"/>
              <a:t>see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00B050"/>
                </a:solidFill>
              </a:rPr>
              <a:t>her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Have</a:t>
            </a:r>
            <a:r>
              <a:rPr lang="cs-CZ" sz="2400" dirty="0" smtClean="0"/>
              <a:t> a </a:t>
            </a:r>
            <a:r>
              <a:rPr lang="cs-CZ" sz="2400" dirty="0" err="1" smtClean="0"/>
              <a:t>look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>
                <a:solidFill>
                  <a:srgbClr val="00B050"/>
                </a:solidFill>
              </a:rPr>
              <a:t>You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look</a:t>
            </a:r>
            <a:r>
              <a:rPr lang="cs-CZ" sz="2400" dirty="0" smtClean="0"/>
              <a:t> </a:t>
            </a:r>
            <a:r>
              <a:rPr lang="cs-CZ" sz="2400" dirty="0" err="1" smtClean="0"/>
              <a:t>after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him</a:t>
            </a:r>
            <a:r>
              <a:rPr lang="cs-CZ" sz="2400" dirty="0" smtClean="0"/>
              <a:t> and </a:t>
            </a:r>
            <a:r>
              <a:rPr lang="cs-CZ" sz="2400" dirty="0" smtClean="0">
                <a:solidFill>
                  <a:srgbClr val="00B050"/>
                </a:solidFill>
              </a:rPr>
              <a:t>he</a:t>
            </a:r>
            <a:r>
              <a:rPr lang="cs-CZ" sz="2400" dirty="0" smtClean="0"/>
              <a:t> </a:t>
            </a:r>
            <a:r>
              <a:rPr lang="cs-CZ" sz="2400" dirty="0" err="1" smtClean="0"/>
              <a:t>looks</a:t>
            </a:r>
            <a:r>
              <a:rPr lang="cs-CZ" sz="2400" dirty="0" smtClean="0"/>
              <a:t> </a:t>
            </a:r>
            <a:r>
              <a:rPr lang="cs-CZ" sz="2400" dirty="0" err="1" smtClean="0"/>
              <a:t>after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your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childern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Wait</a:t>
            </a:r>
            <a:r>
              <a:rPr lang="cs-CZ" sz="2400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00B050"/>
                </a:solidFill>
              </a:rPr>
              <a:t>her</a:t>
            </a:r>
            <a:r>
              <a:rPr lang="cs-CZ" sz="2400" dirty="0" smtClean="0"/>
              <a:t> and </a:t>
            </a:r>
            <a:r>
              <a:rPr lang="cs-CZ" sz="2400" dirty="0" err="1" smtClean="0"/>
              <a:t>for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him</a:t>
            </a:r>
            <a:r>
              <a:rPr lang="cs-CZ" sz="24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rgbClr val="00B050"/>
                </a:solidFill>
              </a:rPr>
              <a:t>Your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mother</a:t>
            </a:r>
            <a:r>
              <a:rPr lang="cs-CZ" sz="2400" dirty="0" smtClean="0"/>
              <a:t> </a:t>
            </a:r>
            <a:r>
              <a:rPr lang="cs-CZ" sz="2400" dirty="0" err="1" smtClean="0"/>
              <a:t>often</a:t>
            </a:r>
            <a:r>
              <a:rPr lang="cs-CZ" sz="2400" dirty="0" smtClean="0"/>
              <a:t> </a:t>
            </a:r>
            <a:r>
              <a:rPr lang="cs-CZ" sz="2400" dirty="0" err="1" smtClean="0"/>
              <a:t>takes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him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us</a:t>
            </a:r>
            <a:r>
              <a:rPr lang="cs-CZ" sz="2400" dirty="0" smtClean="0">
                <a:solidFill>
                  <a:srgbClr val="00B050"/>
                </a:solidFill>
              </a:rPr>
              <a:t> to </a:t>
            </a:r>
            <a:r>
              <a:rPr lang="cs-CZ" sz="2400" dirty="0" err="1" smtClean="0">
                <a:solidFill>
                  <a:srgbClr val="00B050"/>
                </a:solidFill>
              </a:rPr>
              <a:t>the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cinema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Say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smtClean="0"/>
              <a:t>to </a:t>
            </a:r>
            <a:r>
              <a:rPr lang="cs-CZ" sz="2400" dirty="0" err="1" smtClean="0">
                <a:solidFill>
                  <a:srgbClr val="00B050"/>
                </a:solidFill>
              </a:rPr>
              <a:t>us</a:t>
            </a:r>
            <a:r>
              <a:rPr lang="cs-CZ" sz="2400" dirty="0" smtClean="0">
                <a:solidFill>
                  <a:srgbClr val="00B050"/>
                </a:solidFill>
              </a:rPr>
              <a:t>, </a:t>
            </a:r>
            <a:r>
              <a:rPr lang="cs-CZ" sz="2400" dirty="0" err="1" smtClean="0"/>
              <a:t>don´t</a:t>
            </a:r>
            <a:r>
              <a:rPr lang="cs-CZ" sz="2400" dirty="0" smtClean="0"/>
              <a:t> </a:t>
            </a:r>
            <a:r>
              <a:rPr lang="cs-CZ" sz="2400" dirty="0" err="1" smtClean="0"/>
              <a:t>say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it</a:t>
            </a:r>
            <a:r>
              <a:rPr lang="cs-CZ" sz="2400" dirty="0" smtClean="0"/>
              <a:t> to </a:t>
            </a:r>
            <a:r>
              <a:rPr lang="cs-CZ" sz="2400" dirty="0" err="1" smtClean="0">
                <a:solidFill>
                  <a:srgbClr val="00B050"/>
                </a:solidFill>
              </a:rPr>
              <a:t>them</a:t>
            </a:r>
            <a:r>
              <a:rPr lang="cs-CZ" sz="24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sz="2400" dirty="0" err="1" smtClean="0"/>
              <a:t>Ask</a:t>
            </a:r>
            <a:r>
              <a:rPr lang="cs-CZ" sz="2400" dirty="0" smtClean="0">
                <a:solidFill>
                  <a:srgbClr val="00B050"/>
                </a:solidFill>
              </a:rPr>
              <a:t> her </a:t>
            </a:r>
            <a:r>
              <a:rPr lang="cs-CZ" sz="2400" dirty="0" err="1" smtClean="0"/>
              <a:t>sister,don´t</a:t>
            </a:r>
            <a:r>
              <a:rPr lang="cs-CZ" sz="2400" dirty="0" smtClean="0"/>
              <a:t> </a:t>
            </a:r>
            <a:r>
              <a:rPr lang="cs-CZ" sz="2400" dirty="0" err="1" smtClean="0"/>
              <a:t>ask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me</a:t>
            </a:r>
            <a:r>
              <a:rPr lang="cs-CZ" sz="24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sz="2400" dirty="0" smtClean="0">
                <a:solidFill>
                  <a:srgbClr val="00B050"/>
                </a:solidFill>
              </a:rPr>
              <a:t>I </a:t>
            </a:r>
            <a:r>
              <a:rPr lang="cs-CZ" sz="2400" dirty="0" err="1"/>
              <a:t>m</a:t>
            </a:r>
            <a:r>
              <a:rPr lang="cs-CZ" sz="2400" dirty="0" err="1" smtClean="0"/>
              <a:t>ust</a:t>
            </a:r>
            <a:r>
              <a:rPr lang="cs-CZ" sz="2400" dirty="0" smtClean="0"/>
              <a:t> visit </a:t>
            </a:r>
            <a:r>
              <a:rPr lang="cs-CZ" sz="2400" dirty="0" smtClean="0">
                <a:solidFill>
                  <a:srgbClr val="00B050"/>
                </a:solidFill>
              </a:rPr>
              <a:t>my </a:t>
            </a:r>
            <a:r>
              <a:rPr lang="cs-CZ" sz="2400" dirty="0" err="1" smtClean="0"/>
              <a:t>grandmother</a:t>
            </a:r>
            <a:r>
              <a:rPr lang="cs-CZ" sz="2400" dirty="0" smtClean="0"/>
              <a:t>.</a:t>
            </a:r>
          </a:p>
          <a:p>
            <a:endParaRPr lang="cs-CZ" sz="2400" dirty="0" smtClean="0">
              <a:solidFill>
                <a:srgbClr val="00B050"/>
              </a:solidFill>
            </a:endParaRPr>
          </a:p>
          <a:p>
            <a:endParaRPr lang="cs-CZ" sz="2400" dirty="0" smtClean="0">
              <a:solidFill>
                <a:srgbClr val="00B050"/>
              </a:solidFill>
            </a:endParaRPr>
          </a:p>
          <a:p>
            <a:endParaRPr lang="en-GB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1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Citace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je vytvořen autorem materiálu</a:t>
            </a:r>
          </a:p>
          <a:p>
            <a:pPr marL="0" indent="0">
              <a:buNone/>
            </a:pPr>
            <a:r>
              <a:rPr lang="cs-CZ"/>
              <a:t>	</a:t>
            </a:r>
            <a:r>
              <a:rPr lang="cs-CZ" smtClean="0"/>
              <a:t>2012- 11-02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7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351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Complete the table with pronouns /Doplň tabulku se zájmeny/</vt:lpstr>
      <vt:lpstr>Complete the table with pronouns /Doplň tabulku se zájmeny/</vt:lpstr>
      <vt:lpstr>Choose the correct pronouns /vyber správná zájmena /</vt:lpstr>
      <vt:lpstr>Prezentace aplikace PowerPoint</vt:lpstr>
      <vt:lpstr>Translate these sentences / přelož věty a zakroužkuj zájmena/</vt:lpstr>
      <vt:lpstr>Translation /překlad/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08DK</cp:lastModifiedBy>
  <cp:revision>28</cp:revision>
  <dcterms:created xsi:type="dcterms:W3CDTF">2012-11-05T20:00:22Z</dcterms:created>
  <dcterms:modified xsi:type="dcterms:W3CDTF">2012-12-16T19:35:04Z</dcterms:modified>
</cp:coreProperties>
</file>