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4" r:id="rId4"/>
    <p:sldId id="268" r:id="rId5"/>
    <p:sldId id="265" r:id="rId6"/>
    <p:sldId id="266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957D223-1056-4F9F-B28F-06356140A50D}">
          <p14:sldIdLst>
            <p14:sldId id="257"/>
            <p14:sldId id="258"/>
            <p14:sldId id="264"/>
            <p14:sldId id="268"/>
            <p14:sldId id="265"/>
            <p14:sldId id="266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ZŠ Dolní Benešov, </a:t>
          </a:r>
          <a:r>
            <a:rPr lang="cs-CZ" sz="2000" dirty="0" err="1" smtClean="0"/>
            <a:t>přísp.organizace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Mgr.Marta</a:t>
          </a:r>
          <a:r>
            <a:rPr lang="cs-CZ" sz="2000" dirty="0" smtClean="0"/>
            <a:t> Rozsívalová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What</a:t>
          </a:r>
          <a:r>
            <a:rPr lang="cs-CZ" sz="2000" dirty="0" smtClean="0"/>
            <a:t> </a:t>
          </a:r>
          <a:r>
            <a:rPr lang="cs-CZ" sz="2000" dirty="0" err="1" smtClean="0"/>
            <a:t>is</a:t>
          </a:r>
          <a:r>
            <a:rPr lang="cs-CZ" sz="2000" dirty="0" smtClean="0"/>
            <a:t> </a:t>
          </a:r>
          <a:r>
            <a:rPr lang="cs-CZ" sz="2000" smtClean="0"/>
            <a:t>my hobby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 1.07/1.4.00/211262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VY_32_INOVACE_15_Angličtina 6. </a:t>
          </a:r>
          <a:r>
            <a:rPr lang="cs-CZ" sz="2000" smtClean="0"/>
            <a:t>-7. </a:t>
          </a:r>
          <a:r>
            <a:rPr lang="cs-CZ" sz="2000" dirty="0" smtClean="0"/>
            <a:t>ročník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D1D2257-D7D4-43D8-A01C-27F83C8BC77D}" type="presOf" srcId="{4C35D32F-0EAB-4CD7-82EE-45574DC2A586}" destId="{890E4F0B-2866-4A3F-A3C7-2A14B1797930}" srcOrd="1" destOrd="0" presId="urn:microsoft.com/office/officeart/2005/8/layout/target3"/>
    <dgm:cxn modelId="{FFC9A334-16C4-49A8-B779-EFA4E62E0F94}" type="presOf" srcId="{D8197B8C-B260-4A16-BDF4-0947B075E274}" destId="{25B08C86-7E15-44DC-BE7F-FFB55DD49D12}" srcOrd="0" destOrd="0" presId="urn:microsoft.com/office/officeart/2005/8/layout/target3"/>
    <dgm:cxn modelId="{468907E4-1531-4EB3-BCF7-53D503C8022C}" type="presOf" srcId="{B651F6E3-6281-48DB-9319-2AEAFDAE7572}" destId="{619D679B-A015-4ECF-8348-D1034C574F40}" srcOrd="0" destOrd="0" presId="urn:microsoft.com/office/officeart/2005/8/layout/target3"/>
    <dgm:cxn modelId="{784378C9-8CE6-4138-BD9F-AD5D115B614C}" type="presOf" srcId="{757F3AB3-0718-4624-B441-E567A8F0AB56}" destId="{333A1088-737F-45CB-B68E-254E46348037}" srcOrd="0" destOrd="0" presId="urn:microsoft.com/office/officeart/2005/8/layout/target3"/>
    <dgm:cxn modelId="{3D1F2A2C-3F93-49A5-B2BE-147ED933AA64}" type="presOf" srcId="{4C35D32F-0EAB-4CD7-82EE-45574DC2A586}" destId="{8BEBB6EC-1DAA-4CAC-8A25-BC0FCBD5DBD5}" srcOrd="0" destOrd="0" presId="urn:microsoft.com/office/officeart/2005/8/layout/target3"/>
    <dgm:cxn modelId="{3730AA51-2A69-4B97-9CB6-7AB2E073F9D4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3D02B78-56B5-4963-ADAC-B99C8A11DD0F}" type="presOf" srcId="{D1B46980-6531-4606-95E6-44980827E919}" destId="{2BE915AB-18AA-4053-B92C-3BFC9ED204BB}" srcOrd="1" destOrd="0" presId="urn:microsoft.com/office/officeart/2005/8/layout/target3"/>
    <dgm:cxn modelId="{87FD17F8-E4E8-432F-B70A-5D8B60F305BB}" type="presOf" srcId="{B651F6E3-6281-48DB-9319-2AEAFDAE7572}" destId="{6BB5E863-4638-4E1D-BFDE-399D028AC4ED}" srcOrd="1" destOrd="0" presId="urn:microsoft.com/office/officeart/2005/8/layout/target3"/>
    <dgm:cxn modelId="{E3C9CCCA-9BCD-493E-9128-7019176883EC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48D0199-244D-4E06-AF3B-4AB788E80E82}" type="presOf" srcId="{D1D4F407-5343-4D3F-B5B9-D407B03CAEB4}" destId="{D005CE8C-CC26-4C3E-AC11-E15060ECD759}" srcOrd="0" destOrd="0" presId="urn:microsoft.com/office/officeart/2005/8/layout/target3"/>
    <dgm:cxn modelId="{96C53D84-8065-4F82-965E-CD6A771E4B9D}" type="presOf" srcId="{D1D4F407-5343-4D3F-B5B9-D407B03CAEB4}" destId="{AED2198E-93D5-4001-81B4-73124B309672}" srcOrd="1" destOrd="0" presId="urn:microsoft.com/office/officeart/2005/8/layout/target3"/>
    <dgm:cxn modelId="{EEACFE9F-B2D9-4C8E-8AB7-5D31F4243624}" type="presParOf" srcId="{333A1088-737F-45CB-B68E-254E46348037}" destId="{F5ABB229-8D3B-4694-996A-96F23CF14429}" srcOrd="0" destOrd="0" presId="urn:microsoft.com/office/officeart/2005/8/layout/target3"/>
    <dgm:cxn modelId="{E39E50F2-8BA5-4509-B0E8-12A8478F7726}" type="presParOf" srcId="{333A1088-737F-45CB-B68E-254E46348037}" destId="{F41139FD-01EE-4571-8B17-4FB00FC51163}" srcOrd="1" destOrd="0" presId="urn:microsoft.com/office/officeart/2005/8/layout/target3"/>
    <dgm:cxn modelId="{1238217E-8AEF-4628-9A60-DCEE49A3A62B}" type="presParOf" srcId="{333A1088-737F-45CB-B68E-254E46348037}" destId="{D005CE8C-CC26-4C3E-AC11-E15060ECD759}" srcOrd="2" destOrd="0" presId="urn:microsoft.com/office/officeart/2005/8/layout/target3"/>
    <dgm:cxn modelId="{74A20D61-1026-499D-9709-A4C42E91EE9B}" type="presParOf" srcId="{333A1088-737F-45CB-B68E-254E46348037}" destId="{2C702D82-9B77-49B7-9568-BB8EB47C3372}" srcOrd="3" destOrd="0" presId="urn:microsoft.com/office/officeart/2005/8/layout/target3"/>
    <dgm:cxn modelId="{8470FD72-5D39-4A0B-9BB7-19D881517F26}" type="presParOf" srcId="{333A1088-737F-45CB-B68E-254E46348037}" destId="{A52A0455-90FF-4808-ABD0-F02540D31D5A}" srcOrd="4" destOrd="0" presId="urn:microsoft.com/office/officeart/2005/8/layout/target3"/>
    <dgm:cxn modelId="{072C09EF-23F2-4ADD-998F-7B1F2C826D41}" type="presParOf" srcId="{333A1088-737F-45CB-B68E-254E46348037}" destId="{6140AFEC-043D-4C43-A2F9-D0F5331DF3A3}" srcOrd="5" destOrd="0" presId="urn:microsoft.com/office/officeart/2005/8/layout/target3"/>
    <dgm:cxn modelId="{883B21CC-CC1C-41D1-B64B-6C6F9F124B5C}" type="presParOf" srcId="{333A1088-737F-45CB-B68E-254E46348037}" destId="{9358AC05-5D7D-4327-9F80-1AD486AEA664}" srcOrd="6" destOrd="0" presId="urn:microsoft.com/office/officeart/2005/8/layout/target3"/>
    <dgm:cxn modelId="{A4841130-CF0E-456E-BD25-0A5234411014}" type="presParOf" srcId="{333A1088-737F-45CB-B68E-254E46348037}" destId="{313FC574-E1CD-4FB4-B054-0B805CE0447D}" srcOrd="7" destOrd="0" presId="urn:microsoft.com/office/officeart/2005/8/layout/target3"/>
    <dgm:cxn modelId="{DF2C141A-7FCC-406C-8F78-00CD9CAD9B22}" type="presParOf" srcId="{333A1088-737F-45CB-B68E-254E46348037}" destId="{619D679B-A015-4ECF-8348-D1034C574F40}" srcOrd="8" destOrd="0" presId="urn:microsoft.com/office/officeart/2005/8/layout/target3"/>
    <dgm:cxn modelId="{5A648A47-4252-4FD5-9A08-CE7310B365F3}" type="presParOf" srcId="{333A1088-737F-45CB-B68E-254E46348037}" destId="{322283A8-4A27-4CDA-BAE3-F381106A9174}" srcOrd="9" destOrd="0" presId="urn:microsoft.com/office/officeart/2005/8/layout/target3"/>
    <dgm:cxn modelId="{4F2C143A-9C29-42BE-AE25-E44CCD5CA6C2}" type="presParOf" srcId="{333A1088-737F-45CB-B68E-254E46348037}" destId="{FFC9F71D-1B4F-4AD9-A4A6-86ADEFC8AF5C}" srcOrd="10" destOrd="0" presId="urn:microsoft.com/office/officeart/2005/8/layout/target3"/>
    <dgm:cxn modelId="{4F16B83D-11FC-4908-B6A2-677900B5D63C}" type="presParOf" srcId="{333A1088-737F-45CB-B68E-254E46348037}" destId="{25B08C86-7E15-44DC-BE7F-FFB55DD49D12}" srcOrd="11" destOrd="0" presId="urn:microsoft.com/office/officeart/2005/8/layout/target3"/>
    <dgm:cxn modelId="{60023208-FA5E-42FF-9D76-51C0C50CBFBA}" type="presParOf" srcId="{333A1088-737F-45CB-B68E-254E46348037}" destId="{76644BE8-9D7C-4C09-B250-3D10AF48CBB7}" srcOrd="12" destOrd="0" presId="urn:microsoft.com/office/officeart/2005/8/layout/target3"/>
    <dgm:cxn modelId="{0D06665A-29EB-49E9-8FD9-57879155AAA9}" type="presParOf" srcId="{333A1088-737F-45CB-B68E-254E46348037}" destId="{EE85B701-7295-41C0-BA7A-34D3756A2AE6}" srcOrd="13" destOrd="0" presId="urn:microsoft.com/office/officeart/2005/8/layout/target3"/>
    <dgm:cxn modelId="{90116639-932D-4A01-A9BA-A830A98E0F16}" type="presParOf" srcId="{333A1088-737F-45CB-B68E-254E46348037}" destId="{8BEBB6EC-1DAA-4CAC-8A25-BC0FCBD5DBD5}" srcOrd="14" destOrd="0" presId="urn:microsoft.com/office/officeart/2005/8/layout/target3"/>
    <dgm:cxn modelId="{5E0AA7C6-DEFF-47F5-AB4A-330D40F3EB74}" type="presParOf" srcId="{333A1088-737F-45CB-B68E-254E46348037}" destId="{AED2198E-93D5-4001-81B4-73124B309672}" srcOrd="15" destOrd="0" presId="urn:microsoft.com/office/officeart/2005/8/layout/target3"/>
    <dgm:cxn modelId="{8F7DDAEF-4992-4A16-BD24-8640068B2E38}" type="presParOf" srcId="{333A1088-737F-45CB-B68E-254E46348037}" destId="{2BE915AB-18AA-4053-B92C-3BFC9ED204BB}" srcOrd="16" destOrd="0" presId="urn:microsoft.com/office/officeart/2005/8/layout/target3"/>
    <dgm:cxn modelId="{F3631CB0-81D7-4D1B-9DAB-6B5E5E06DF11}" type="presParOf" srcId="{333A1088-737F-45CB-B68E-254E46348037}" destId="{6BB5E863-4638-4E1D-BFDE-399D028AC4ED}" srcOrd="17" destOrd="0" presId="urn:microsoft.com/office/officeart/2005/8/layout/target3"/>
    <dgm:cxn modelId="{48A0178A-BF74-4E9E-B5ED-A7B61F162FCE}" type="presParOf" srcId="{333A1088-737F-45CB-B68E-254E46348037}" destId="{5A5FFA88-C948-4069-8E93-59FA12366E83}" srcOrd="18" destOrd="0" presId="urn:microsoft.com/office/officeart/2005/8/layout/target3"/>
    <dgm:cxn modelId="{8FB3A7C4-37C6-4581-9EDA-7279818E51B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ZŠ Dolní Benešov, </a:t>
          </a:r>
          <a:r>
            <a:rPr lang="cs-CZ" sz="2000" kern="1200" dirty="0" err="1" smtClean="0"/>
            <a:t>přísp.organizace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Mgr.Marta</a:t>
          </a:r>
          <a:r>
            <a:rPr lang="cs-CZ" sz="2000" kern="1200" dirty="0" smtClean="0"/>
            <a:t> Rozsívalová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VY_32_INOVACE_15_Angličtina 6. </a:t>
          </a:r>
          <a:r>
            <a:rPr lang="cs-CZ" sz="2000" kern="1200" smtClean="0"/>
            <a:t>-7. </a:t>
          </a:r>
          <a:r>
            <a:rPr lang="cs-CZ" sz="2000" kern="1200" dirty="0" smtClean="0"/>
            <a:t>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What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is</a:t>
          </a:r>
          <a:r>
            <a:rPr lang="cs-CZ" sz="2000" kern="1200" dirty="0" smtClean="0"/>
            <a:t> </a:t>
          </a:r>
          <a:r>
            <a:rPr lang="cs-CZ" sz="2000" kern="1200" smtClean="0"/>
            <a:t>my hobby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 1.07/1.4.00/211262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17/12/2012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694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17/12/2012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263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17/12/2012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964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17/12/2012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710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17/12/2012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965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17/12/2012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66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17/12/2012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546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17/12/2012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635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17/12/2012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572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17/12/2012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387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D72E-8735-4EA6-B0E4-D128430CC754}" type="datetimeFigureOut">
              <a:rPr lang="en-GB" smtClean="0"/>
              <a:t>17/12/2012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93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2D72E-8735-4EA6-B0E4-D128430CC754}" type="datetimeFigureOut">
              <a:rPr lang="en-GB" smtClean="0"/>
              <a:t>17/12/2012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61E25-8131-44ED-8F29-1A3A026A5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211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image" Target="../media/image2.wmf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wmf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4" Type="http://schemas.openxmlformats.org/officeDocument/2006/relationships/image" Target="../media/image4.wmf"/><Relationship Id="rId9" Type="http://schemas.openxmlformats.org/officeDocument/2006/relationships/image" Target="../media/image9.png"/><Relationship Id="rId1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5768671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47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Materiál slouží k opakování  slovní zásoby - zájmy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- žáci doplňují na tabuli názvy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- tvoří otázky typu  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reading</a:t>
            </a:r>
            <a:r>
              <a:rPr lang="cs-CZ" dirty="0" smtClean="0"/>
              <a:t> 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			             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dislike</a:t>
            </a:r>
            <a:r>
              <a:rPr lang="cs-CZ" dirty="0" smtClean="0"/>
              <a:t>………	     	- odpovídají na dané otázky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- tvoří krátké rozhovory ve dvojicích	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- opakují krátké odpovědi	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- do cvičných sešitů píší o svých zájmech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805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err="1" smtClean="0"/>
              <a:t>Name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pictures</a:t>
            </a:r>
            <a:endParaRPr lang="en-GB" sz="3600" b="1" dirty="0"/>
          </a:p>
        </p:txBody>
      </p:sp>
      <p:pic>
        <p:nvPicPr>
          <p:cNvPr id="1026" name="Picture 2" descr="C:\Program Files (x86)\Microsoft Office\MEDIA\CAGCAT10\j0299763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787" y="2340453"/>
            <a:ext cx="1187624" cy="97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08DK\AppData\Local\Microsoft\Windows\Temporary Internet Files\Content.IE5\A3XLEMF3\MP90025547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589240"/>
            <a:ext cx="1697150" cy="1117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08DK\AppData\Local\Microsoft\Windows\Temporary Internet Files\Content.IE5\M22ZVWQN\MC9001500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67" y="5391089"/>
            <a:ext cx="1591082" cy="1446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K\AppData\Local\Microsoft\Windows\Temporary Internet Files\Content.IE5\952U0FNW\MP90043101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263" y="3668159"/>
            <a:ext cx="2300198" cy="1531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K\AppData\Local\Microsoft\Windows\Temporary Internet Files\Content.IE5\TDLBQV1D\MP90043873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56792"/>
            <a:ext cx="1363540" cy="1980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DK\AppData\Local\Microsoft\Windows\Temporary Internet Files\Content.IE5\UOMCY29B\MC90002001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438" y="4523019"/>
            <a:ext cx="1636465" cy="153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K\AppData\Local\Microsoft\Windows\Temporary Internet Files\Content.IE5\7C2V39PY\MP90040027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071195"/>
            <a:ext cx="1434318" cy="179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8DK\AppData\Local\Microsoft\Windows\Temporary Internet Files\Content.IE5\RUAAW2NY\MC900441754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758" y="834988"/>
            <a:ext cx="1443608" cy="14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8DK\AppData\Local\Microsoft\Windows\Temporary Internet Files\Content.IE5\TDLBQV1D\MP900255473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667" y="3471300"/>
            <a:ext cx="1129744" cy="1720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572117"/>
            <a:ext cx="1238771" cy="1264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DK\AppData\Local\Microsoft\Windows\Temporary Internet Files\Content.IE5\5TJQLBPH\MP900401068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411" y="3497510"/>
            <a:ext cx="1056520" cy="1056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08DK\AppData\Local\Microsoft\Windows\Temporary Internet Files\Content.IE5\A3XLEMF3\MP900442192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2040" y="2547083"/>
            <a:ext cx="1901939" cy="1267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08DK\AppData\Local\Microsoft\Windows\Temporary Internet Files\Content.IE5\TDLBQV1D\MP900431231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328" y="2816242"/>
            <a:ext cx="1598828" cy="1598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08DK\AppData\Local\Microsoft\Windows\Temporary Internet Files\Content.IE5\RUAAW2NY\MP900407569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903" y="3164315"/>
            <a:ext cx="2046201" cy="136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08DK\AppData\Local\Microsoft\Windows\Temporary Internet Files\Content.IE5\7C2V39PY\MP900430603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445" y="5693331"/>
            <a:ext cx="1763688" cy="1171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08DK\AppData\Local\Microsoft\Windows\Temporary Internet Files\Content.IE5\A3XLEMF3\MP900422793[1]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619" y="1608212"/>
            <a:ext cx="1340768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915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dirty="0"/>
              <a:t>Do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 smtClean="0"/>
              <a:t>like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en-GB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endParaRPr lang="en-GB" dirty="0"/>
          </a:p>
        </p:txBody>
      </p:sp>
      <p:sp>
        <p:nvSpPr>
          <p:cNvPr id="4" name="Šipka doprava 3"/>
          <p:cNvSpPr/>
          <p:nvPr/>
        </p:nvSpPr>
        <p:spPr>
          <a:xfrm>
            <a:off x="1763688" y="2492896"/>
            <a:ext cx="285061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2" descr="C:\Users\08DK\AppData\Local\Microsoft\Windows\Temporary Internet Files\Content.IE5\A3XLEMF3\MP9004227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15789"/>
            <a:ext cx="1038845" cy="103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6725028" y="297752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Yes</a:t>
            </a:r>
            <a:r>
              <a:rPr lang="cs-CZ" dirty="0" smtClean="0"/>
              <a:t>,</a:t>
            </a:r>
          </a:p>
          <a:p>
            <a:pPr algn="ctr"/>
            <a:r>
              <a:rPr lang="cs-CZ" dirty="0" smtClean="0"/>
              <a:t> I do</a:t>
            </a:r>
            <a:endParaRPr lang="en-GB" dirty="0"/>
          </a:p>
        </p:txBody>
      </p:sp>
      <p:cxnSp>
        <p:nvCxnSpPr>
          <p:cNvPr id="14" name="Přímá spojnice se šipkou 13"/>
          <p:cNvCxnSpPr/>
          <p:nvPr/>
        </p:nvCxnSpPr>
        <p:spPr>
          <a:xfrm>
            <a:off x="5676848" y="2455338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Šipka doprava 14"/>
          <p:cNvSpPr/>
          <p:nvPr/>
        </p:nvSpPr>
        <p:spPr>
          <a:xfrm>
            <a:off x="1763688" y="4044589"/>
            <a:ext cx="285061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 descr="C:\Users\08DK\AppData\Local\Microsoft\Windows\Temporary Internet Files\Content.IE5\952U0FNW\MP90020216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757138"/>
            <a:ext cx="987936" cy="1500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Přímá spojnice se šipkou 16"/>
          <p:cNvCxnSpPr/>
          <p:nvPr/>
        </p:nvCxnSpPr>
        <p:spPr>
          <a:xfrm>
            <a:off x="5775960" y="4286905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délník 17"/>
          <p:cNvSpPr/>
          <p:nvPr/>
        </p:nvSpPr>
        <p:spPr>
          <a:xfrm>
            <a:off x="6926560" y="520130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 ,I </a:t>
            </a:r>
            <a:r>
              <a:rPr lang="cs-CZ" dirty="0" err="1" smtClean="0"/>
              <a:t>dońt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282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b="1" dirty="0" err="1" smtClean="0"/>
              <a:t>What</a:t>
            </a:r>
            <a:r>
              <a:rPr lang="cs-CZ" sz="3200" b="1" dirty="0" smtClean="0"/>
              <a:t> do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like</a:t>
            </a:r>
            <a:r>
              <a:rPr lang="cs-CZ" sz="3200" b="1" dirty="0" smtClean="0"/>
              <a:t>  </a:t>
            </a:r>
            <a:r>
              <a:rPr lang="cs-CZ" sz="3200" b="1" dirty="0" err="1" smtClean="0"/>
              <a:t>or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dislike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doing</a:t>
            </a:r>
            <a:r>
              <a:rPr lang="cs-CZ" sz="3200" b="1" dirty="0" smtClean="0"/>
              <a:t> in </a:t>
            </a:r>
            <a:r>
              <a:rPr lang="cs-CZ" sz="3200" b="1" dirty="0" err="1" smtClean="0"/>
              <a:t>your</a:t>
            </a:r>
            <a:r>
              <a:rPr lang="cs-CZ" sz="3200" b="1" dirty="0" smtClean="0"/>
              <a:t> free </a:t>
            </a:r>
            <a:r>
              <a:rPr lang="cs-CZ" sz="3200" b="1" dirty="0" err="1" smtClean="0"/>
              <a:t>time</a:t>
            </a:r>
            <a:r>
              <a:rPr lang="cs-CZ" sz="3200" b="1" dirty="0" smtClean="0"/>
              <a:t>?</a:t>
            </a:r>
            <a:br>
              <a:rPr lang="cs-CZ" sz="3200" b="1" dirty="0" smtClean="0"/>
            </a:br>
            <a:r>
              <a:rPr lang="cs-CZ" sz="3200" b="1" dirty="0" smtClean="0"/>
              <a:t>/</a:t>
            </a:r>
            <a:r>
              <a:rPr lang="cs-CZ" sz="3200" b="1" dirty="0" err="1" smtClean="0"/>
              <a:t>Short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answer</a:t>
            </a:r>
            <a:r>
              <a:rPr lang="cs-CZ" sz="3200" b="1" dirty="0" smtClean="0"/>
              <a:t>/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reading</a:t>
            </a:r>
            <a:r>
              <a:rPr lang="cs-CZ" dirty="0" smtClean="0"/>
              <a:t> ?</a:t>
            </a:r>
          </a:p>
          <a:p>
            <a:r>
              <a:rPr lang="cs-CZ" dirty="0"/>
              <a:t>Do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like</a:t>
            </a:r>
            <a:r>
              <a:rPr lang="cs-CZ" dirty="0"/>
              <a:t> </a:t>
            </a:r>
            <a:r>
              <a:rPr lang="cs-CZ" dirty="0" err="1" smtClean="0"/>
              <a:t>fishing</a:t>
            </a:r>
            <a:r>
              <a:rPr lang="cs-CZ" dirty="0" smtClean="0"/>
              <a:t> ?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skiing</a:t>
            </a:r>
            <a:r>
              <a:rPr lang="cs-CZ" dirty="0" smtClean="0"/>
              <a:t>?</a:t>
            </a:r>
          </a:p>
          <a:p>
            <a:r>
              <a:rPr lang="cs-CZ" dirty="0"/>
              <a:t>Do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like</a:t>
            </a:r>
            <a:r>
              <a:rPr lang="cs-CZ" dirty="0"/>
              <a:t> </a:t>
            </a:r>
            <a:r>
              <a:rPr lang="cs-CZ" dirty="0" err="1" smtClean="0"/>
              <a:t>drawing</a:t>
            </a:r>
            <a:r>
              <a:rPr lang="cs-CZ" dirty="0" smtClean="0"/>
              <a:t> ?</a:t>
            </a:r>
          </a:p>
          <a:p>
            <a:r>
              <a:rPr lang="cs-CZ" dirty="0"/>
              <a:t>Do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like</a:t>
            </a:r>
            <a:r>
              <a:rPr lang="cs-CZ" dirty="0"/>
              <a:t> </a:t>
            </a:r>
            <a:r>
              <a:rPr lang="cs-CZ" dirty="0" err="1" smtClean="0"/>
              <a:t>playing</a:t>
            </a:r>
            <a:r>
              <a:rPr lang="cs-CZ" dirty="0" smtClean="0"/>
              <a:t>  PC?</a:t>
            </a:r>
          </a:p>
          <a:p>
            <a:r>
              <a:rPr lang="cs-CZ" dirty="0"/>
              <a:t>Do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like</a:t>
            </a:r>
            <a:r>
              <a:rPr lang="cs-CZ" dirty="0"/>
              <a:t> </a:t>
            </a:r>
            <a:r>
              <a:rPr lang="cs-CZ" dirty="0" err="1" smtClean="0"/>
              <a:t>watching</a:t>
            </a:r>
            <a:r>
              <a:rPr lang="cs-CZ" dirty="0" smtClean="0"/>
              <a:t> </a:t>
            </a:r>
            <a:r>
              <a:rPr lang="cs-CZ" dirty="0" err="1" smtClean="0"/>
              <a:t>Tv</a:t>
            </a:r>
            <a:r>
              <a:rPr lang="cs-CZ" dirty="0" smtClean="0"/>
              <a:t> ?</a:t>
            </a:r>
          </a:p>
          <a:p>
            <a:r>
              <a:rPr lang="cs-CZ" dirty="0"/>
              <a:t>Do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like</a:t>
            </a:r>
            <a:r>
              <a:rPr lang="cs-CZ" dirty="0"/>
              <a:t> </a:t>
            </a:r>
            <a:r>
              <a:rPr lang="cs-CZ" dirty="0" err="1" smtClean="0"/>
              <a:t>cycling</a:t>
            </a:r>
            <a:r>
              <a:rPr lang="cs-CZ" dirty="0" smtClean="0"/>
              <a:t> ?</a:t>
            </a:r>
          </a:p>
          <a:p>
            <a:r>
              <a:rPr lang="cs-CZ" dirty="0"/>
              <a:t>Do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like</a:t>
            </a:r>
            <a:r>
              <a:rPr lang="cs-CZ" dirty="0"/>
              <a:t> </a:t>
            </a:r>
            <a:r>
              <a:rPr lang="cs-CZ" dirty="0" err="1" smtClean="0"/>
              <a:t>writing</a:t>
            </a:r>
            <a:r>
              <a:rPr lang="cs-CZ" dirty="0" smtClean="0"/>
              <a:t> </a:t>
            </a:r>
            <a:r>
              <a:rPr lang="cs-CZ" dirty="0"/>
              <a:t>?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841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err="1" smtClean="0"/>
              <a:t>Tell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what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you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like</a:t>
            </a:r>
            <a:r>
              <a:rPr lang="cs-CZ" sz="3600" b="1" dirty="0" smtClean="0"/>
              <a:t>/</a:t>
            </a:r>
            <a:r>
              <a:rPr lang="cs-CZ" sz="3600" b="1" dirty="0" err="1" smtClean="0"/>
              <a:t>dislike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doing</a:t>
            </a:r>
            <a:r>
              <a:rPr lang="cs-CZ" sz="3600" b="1" dirty="0" smtClean="0"/>
              <a:t> and </a:t>
            </a:r>
            <a:r>
              <a:rPr lang="cs-CZ" sz="3600" b="1" dirty="0" err="1" smtClean="0"/>
              <a:t>ask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your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friend</a:t>
            </a:r>
            <a:endParaRPr lang="en-GB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reading</a:t>
            </a:r>
            <a:r>
              <a:rPr lang="cs-CZ" dirty="0" smtClean="0"/>
              <a:t> and </a:t>
            </a:r>
            <a:r>
              <a:rPr lang="cs-CZ" dirty="0" err="1" smtClean="0"/>
              <a:t>dislike</a:t>
            </a:r>
            <a:r>
              <a:rPr lang="cs-CZ" dirty="0" smtClean="0"/>
              <a:t> </a:t>
            </a:r>
            <a:r>
              <a:rPr lang="cs-CZ" dirty="0" err="1" smtClean="0"/>
              <a:t>fishing</a:t>
            </a:r>
            <a:r>
              <a:rPr lang="cs-CZ" dirty="0" smtClean="0"/>
              <a:t>. </a:t>
            </a:r>
            <a:endParaRPr lang="cs-CZ" dirty="0"/>
          </a:p>
          <a:p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doing</a:t>
            </a:r>
            <a:r>
              <a:rPr lang="cs-CZ" dirty="0" smtClean="0"/>
              <a:t>?</a:t>
            </a:r>
          </a:p>
          <a:p>
            <a:r>
              <a:rPr lang="cs-CZ" dirty="0" smtClean="0"/>
              <a:t>And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848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Citace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Text je vytvořen autorem materiálu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2012-09-10</a:t>
            </a:r>
          </a:p>
          <a:p>
            <a:pPr marL="0" indent="0">
              <a:buNone/>
            </a:pPr>
            <a:r>
              <a:rPr lang="cs-CZ" dirty="0"/>
              <a:t>Snímek </a:t>
            </a:r>
            <a:r>
              <a:rPr lang="cs-CZ" dirty="0" smtClean="0"/>
              <a:t>č.3,4 -  </a:t>
            </a:r>
            <a:r>
              <a:rPr lang="cs-CZ" dirty="0"/>
              <a:t>Microsoft </a:t>
            </a:r>
            <a:r>
              <a:rPr lang="cs-CZ" dirty="0" err="1"/>
              <a:t>office</a:t>
            </a:r>
            <a:r>
              <a:rPr lang="cs-CZ" dirty="0"/>
              <a:t>- otevřená galerie</a:t>
            </a:r>
          </a:p>
          <a:p>
            <a:pPr marL="0" indent="0">
              <a:buNone/>
            </a:pPr>
            <a:r>
              <a:rPr lang="cs-CZ" smtClean="0"/>
              <a:t>	 2012 -09 -10</a:t>
            </a:r>
            <a:endParaRPr lang="cs-CZ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777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148</Words>
  <Application>Microsoft Office PowerPoint</Application>
  <PresentationFormat>Předvádění na obrazovce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Name pictures</vt:lpstr>
      <vt:lpstr>Prezentace aplikace PowerPoint</vt:lpstr>
      <vt:lpstr>What do you like  or dislike doing in your free time? /Short answer/</vt:lpstr>
      <vt:lpstr>Tell what you like/dislike doing and ask your friend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08DK</dc:creator>
  <cp:lastModifiedBy>08DK</cp:lastModifiedBy>
  <cp:revision>58</cp:revision>
  <dcterms:created xsi:type="dcterms:W3CDTF">2012-11-05T20:00:22Z</dcterms:created>
  <dcterms:modified xsi:type="dcterms:W3CDTF">2012-12-17T07:33:45Z</dcterms:modified>
</cp:coreProperties>
</file>