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62" r:id="rId3"/>
    <p:sldId id="263" r:id="rId4"/>
    <p:sldId id="264" r:id="rId5"/>
    <p:sldId id="256" r:id="rId6"/>
    <p:sldId id="257" r:id="rId7"/>
    <p:sldId id="258" r:id="rId8"/>
    <p:sldId id="260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1236" y="-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viewProps" Target="viewProps.xml"/><Relationship Id="rId5" Type="http://schemas.openxmlformats.org/officeDocument/2006/relationships/slide" Target="slides/slide3.xml"/><Relationship Id="rId10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 ZŠ Dolní Benešov, </a:t>
          </a:r>
          <a:r>
            <a:rPr lang="cs-CZ" sz="2000" dirty="0" err="1" smtClean="0"/>
            <a:t>přísp.organizace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2000" dirty="0" err="1" smtClean="0"/>
            <a:t>Mgr.Marta</a:t>
          </a:r>
          <a:r>
            <a:rPr lang="cs-CZ" sz="2000" dirty="0" smtClean="0"/>
            <a:t> Rozsívalová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VY_32_INOVACE_16_Angličtina 6</a:t>
          </a:r>
          <a:r>
            <a:rPr lang="cs-CZ" sz="2000" smtClean="0"/>
            <a:t>. - </a:t>
          </a:r>
          <a:r>
            <a:rPr lang="cs-CZ" sz="2000" dirty="0" smtClean="0"/>
            <a:t>7.ročník</a:t>
          </a:r>
          <a:endParaRPr lang="cs-CZ" sz="20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 1.07/1.4.00/211262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 :  </a:t>
          </a:r>
          <a:r>
            <a:rPr lang="cs-CZ" sz="2000" dirty="0" err="1" smtClean="0"/>
            <a:t>Parts</a:t>
          </a:r>
          <a:r>
            <a:rPr lang="cs-CZ" sz="2000" dirty="0" smtClean="0"/>
            <a:t> </a:t>
          </a:r>
          <a:r>
            <a:rPr lang="cs-CZ" sz="2000" dirty="0" err="1" smtClean="0"/>
            <a:t>of</a:t>
          </a:r>
          <a:r>
            <a:rPr lang="cs-CZ" sz="2000" dirty="0" smtClean="0"/>
            <a:t> body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C45E8E7-4A45-4CC9-92A3-1895E58E1E55}" type="presOf" srcId="{D1D4F407-5343-4D3F-B5B9-D407B03CAEB4}" destId="{AED2198E-93D5-4001-81B4-73124B309672}" srcOrd="1" destOrd="0" presId="urn:microsoft.com/office/officeart/2005/8/layout/target3"/>
    <dgm:cxn modelId="{BB9F65FB-E66F-45B3-87E8-08A45E15A504}" type="presOf" srcId="{D1D4F407-5343-4D3F-B5B9-D407B03CAEB4}" destId="{D005CE8C-CC26-4C3E-AC11-E15060ECD759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9B6EE114-35B0-48E4-A099-1327626A8261}" type="presOf" srcId="{D1B46980-6531-4606-95E6-44980827E919}" destId="{2BE915AB-18AA-4053-B92C-3BFC9ED204BB}" srcOrd="1" destOrd="0" presId="urn:microsoft.com/office/officeart/2005/8/layout/target3"/>
    <dgm:cxn modelId="{C18D1E9A-90ED-4674-BF0F-C3A0E22C48C1}" type="presOf" srcId="{B651F6E3-6281-48DB-9319-2AEAFDAE7572}" destId="{619D679B-A015-4ECF-8348-D1034C574F40}" srcOrd="0" destOrd="0" presId="urn:microsoft.com/office/officeart/2005/8/layout/target3"/>
    <dgm:cxn modelId="{87842EE9-1939-4242-8081-5B1C5660361D}" type="presOf" srcId="{B651F6E3-6281-48DB-9319-2AEAFDAE7572}" destId="{6BB5E863-4638-4E1D-BFDE-399D028AC4ED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E8DB97B9-7C4C-46CD-A285-DBE8F7BFE2E0}" type="presOf" srcId="{4C35D32F-0EAB-4CD7-82EE-45574DC2A586}" destId="{8BEBB6EC-1DAA-4CAC-8A25-BC0FCBD5DBD5}" srcOrd="0" destOrd="0" presId="urn:microsoft.com/office/officeart/2005/8/layout/target3"/>
    <dgm:cxn modelId="{D45C543F-70E2-4283-9C4C-5F0C443DEBBB}" type="presOf" srcId="{D8197B8C-B260-4A16-BDF4-0947B075E274}" destId="{25B08C86-7E15-44DC-BE7F-FFB55DD49D12}" srcOrd="0" destOrd="0" presId="urn:microsoft.com/office/officeart/2005/8/layout/target3"/>
    <dgm:cxn modelId="{DD996208-AD86-45FA-94A3-588CCB275111}" type="presOf" srcId="{D1B46980-6531-4606-95E6-44980827E919}" destId="{6140AFEC-043D-4C43-A2F9-D0F5331DF3A3}" srcOrd="0" destOrd="0" presId="urn:microsoft.com/office/officeart/2005/8/layout/target3"/>
    <dgm:cxn modelId="{44693F71-CD51-4214-9B90-1FEFA38112D8}" type="presOf" srcId="{4C35D32F-0EAB-4CD7-82EE-45574DC2A586}" destId="{890E4F0B-2866-4A3F-A3C7-2A14B1797930}" srcOrd="1" destOrd="0" presId="urn:microsoft.com/office/officeart/2005/8/layout/target3"/>
    <dgm:cxn modelId="{A983D17A-4C07-45F5-9750-7FDE875A2373}" type="presOf" srcId="{D8197B8C-B260-4A16-BDF4-0947B075E274}" destId="{5A5FFA88-C948-4069-8E93-59FA12366E83}" srcOrd="1" destOrd="0" presId="urn:microsoft.com/office/officeart/2005/8/layout/target3"/>
    <dgm:cxn modelId="{F71DBFDA-DCC3-4718-AD4E-E2591917B5D7}" type="presOf" srcId="{757F3AB3-0718-4624-B441-E567A8F0AB56}" destId="{333A1088-737F-45CB-B68E-254E4634803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841B6008-DE26-4987-A23F-85485A61E678}" type="presParOf" srcId="{333A1088-737F-45CB-B68E-254E46348037}" destId="{F5ABB229-8D3B-4694-996A-96F23CF14429}" srcOrd="0" destOrd="0" presId="urn:microsoft.com/office/officeart/2005/8/layout/target3"/>
    <dgm:cxn modelId="{5D580DED-1C74-494F-9730-D009D499D9F5}" type="presParOf" srcId="{333A1088-737F-45CB-B68E-254E46348037}" destId="{F41139FD-01EE-4571-8B17-4FB00FC51163}" srcOrd="1" destOrd="0" presId="urn:microsoft.com/office/officeart/2005/8/layout/target3"/>
    <dgm:cxn modelId="{9C8DBC56-30CF-4F6E-BDC5-0012476A19E9}" type="presParOf" srcId="{333A1088-737F-45CB-B68E-254E46348037}" destId="{D005CE8C-CC26-4C3E-AC11-E15060ECD759}" srcOrd="2" destOrd="0" presId="urn:microsoft.com/office/officeart/2005/8/layout/target3"/>
    <dgm:cxn modelId="{51574342-6948-413F-8299-FF06E72B6091}" type="presParOf" srcId="{333A1088-737F-45CB-B68E-254E46348037}" destId="{2C702D82-9B77-49B7-9568-BB8EB47C3372}" srcOrd="3" destOrd="0" presId="urn:microsoft.com/office/officeart/2005/8/layout/target3"/>
    <dgm:cxn modelId="{6883A5B4-36B0-4970-BF93-86BA58A72702}" type="presParOf" srcId="{333A1088-737F-45CB-B68E-254E46348037}" destId="{A52A0455-90FF-4808-ABD0-F02540D31D5A}" srcOrd="4" destOrd="0" presId="urn:microsoft.com/office/officeart/2005/8/layout/target3"/>
    <dgm:cxn modelId="{F9B69E09-5D79-44B9-88A2-342E28948D79}" type="presParOf" srcId="{333A1088-737F-45CB-B68E-254E46348037}" destId="{6140AFEC-043D-4C43-A2F9-D0F5331DF3A3}" srcOrd="5" destOrd="0" presId="urn:microsoft.com/office/officeart/2005/8/layout/target3"/>
    <dgm:cxn modelId="{8282162F-9043-440C-999E-419EAB73A0F8}" type="presParOf" srcId="{333A1088-737F-45CB-B68E-254E46348037}" destId="{9358AC05-5D7D-4327-9F80-1AD486AEA664}" srcOrd="6" destOrd="0" presId="urn:microsoft.com/office/officeart/2005/8/layout/target3"/>
    <dgm:cxn modelId="{2351B928-80E1-4717-A378-90D75810EF02}" type="presParOf" srcId="{333A1088-737F-45CB-B68E-254E46348037}" destId="{313FC574-E1CD-4FB4-B054-0B805CE0447D}" srcOrd="7" destOrd="0" presId="urn:microsoft.com/office/officeart/2005/8/layout/target3"/>
    <dgm:cxn modelId="{1DC3D1B0-1018-499E-A7C9-CF6D57065656}" type="presParOf" srcId="{333A1088-737F-45CB-B68E-254E46348037}" destId="{619D679B-A015-4ECF-8348-D1034C574F40}" srcOrd="8" destOrd="0" presId="urn:microsoft.com/office/officeart/2005/8/layout/target3"/>
    <dgm:cxn modelId="{CA4A3B68-7229-430D-A0EA-EC5DAAC110DC}" type="presParOf" srcId="{333A1088-737F-45CB-B68E-254E46348037}" destId="{322283A8-4A27-4CDA-BAE3-F381106A9174}" srcOrd="9" destOrd="0" presId="urn:microsoft.com/office/officeart/2005/8/layout/target3"/>
    <dgm:cxn modelId="{8669AA91-B353-47DD-AE42-398C848230D5}" type="presParOf" srcId="{333A1088-737F-45CB-B68E-254E46348037}" destId="{FFC9F71D-1B4F-4AD9-A4A6-86ADEFC8AF5C}" srcOrd="10" destOrd="0" presId="urn:microsoft.com/office/officeart/2005/8/layout/target3"/>
    <dgm:cxn modelId="{DF42F6A8-9B1D-4F77-93B7-80DD83879EB4}" type="presParOf" srcId="{333A1088-737F-45CB-B68E-254E46348037}" destId="{25B08C86-7E15-44DC-BE7F-FFB55DD49D12}" srcOrd="11" destOrd="0" presId="urn:microsoft.com/office/officeart/2005/8/layout/target3"/>
    <dgm:cxn modelId="{2D762548-5A78-445F-9D51-FED7EF4CC129}" type="presParOf" srcId="{333A1088-737F-45CB-B68E-254E46348037}" destId="{76644BE8-9D7C-4C09-B250-3D10AF48CBB7}" srcOrd="12" destOrd="0" presId="urn:microsoft.com/office/officeart/2005/8/layout/target3"/>
    <dgm:cxn modelId="{FA6F1312-5CA4-4ECA-BEAB-60CD21A7C869}" type="presParOf" srcId="{333A1088-737F-45CB-B68E-254E46348037}" destId="{EE85B701-7295-41C0-BA7A-34D3756A2AE6}" srcOrd="13" destOrd="0" presId="urn:microsoft.com/office/officeart/2005/8/layout/target3"/>
    <dgm:cxn modelId="{F82DE6A1-C6A7-4617-A198-882DFA59F84E}" type="presParOf" srcId="{333A1088-737F-45CB-B68E-254E46348037}" destId="{8BEBB6EC-1DAA-4CAC-8A25-BC0FCBD5DBD5}" srcOrd="14" destOrd="0" presId="urn:microsoft.com/office/officeart/2005/8/layout/target3"/>
    <dgm:cxn modelId="{F29FB338-635B-4C17-994E-C297B2A67AE2}" type="presParOf" srcId="{333A1088-737F-45CB-B68E-254E46348037}" destId="{AED2198E-93D5-4001-81B4-73124B309672}" srcOrd="15" destOrd="0" presId="urn:microsoft.com/office/officeart/2005/8/layout/target3"/>
    <dgm:cxn modelId="{944EA8E4-00A9-406B-B9BC-CB54CA293330}" type="presParOf" srcId="{333A1088-737F-45CB-B68E-254E46348037}" destId="{2BE915AB-18AA-4053-B92C-3BFC9ED204BB}" srcOrd="16" destOrd="0" presId="urn:microsoft.com/office/officeart/2005/8/layout/target3"/>
    <dgm:cxn modelId="{B8421F89-C97E-4858-90FD-36F2B6EFD294}" type="presParOf" srcId="{333A1088-737F-45CB-B68E-254E46348037}" destId="{6BB5E863-4638-4E1D-BFDE-399D028AC4ED}" srcOrd="17" destOrd="0" presId="urn:microsoft.com/office/officeart/2005/8/layout/target3"/>
    <dgm:cxn modelId="{D24BC1BF-52E9-49A7-BEC4-4763BCCAE004}" type="presParOf" srcId="{333A1088-737F-45CB-B68E-254E46348037}" destId="{5A5FFA88-C948-4069-8E93-59FA12366E83}" srcOrd="18" destOrd="0" presId="urn:microsoft.com/office/officeart/2005/8/layout/target3"/>
    <dgm:cxn modelId="{162A6453-3EEE-4AF6-BCAD-5F5B27FEDEE7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 ZŠ Dolní Benešov, </a:t>
          </a:r>
          <a:r>
            <a:rPr lang="cs-CZ" sz="2000" kern="1200" dirty="0" err="1" smtClean="0"/>
            <a:t>přísp.organizace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2000" kern="1200" dirty="0" err="1" smtClean="0"/>
            <a:t>Mgr.Marta</a:t>
          </a:r>
          <a:r>
            <a:rPr lang="cs-CZ" sz="2000" kern="1200" dirty="0" smtClean="0"/>
            <a:t> Rozsívalová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VY_32_INOVACE_16_Angličtina 6</a:t>
          </a:r>
          <a:r>
            <a:rPr lang="cs-CZ" sz="2000" kern="1200" smtClean="0"/>
            <a:t>. - </a:t>
          </a:r>
          <a:r>
            <a:rPr lang="cs-CZ" sz="2000" kern="1200" dirty="0" smtClean="0"/>
            <a:t>7.ročník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 :  </a:t>
          </a:r>
          <a:r>
            <a:rPr lang="cs-CZ" sz="2000" kern="1200" dirty="0" err="1" smtClean="0"/>
            <a:t>Parts</a:t>
          </a:r>
          <a:r>
            <a:rPr lang="cs-CZ" sz="2000" kern="1200" dirty="0" smtClean="0"/>
            <a:t> </a:t>
          </a:r>
          <a:r>
            <a:rPr lang="cs-CZ" sz="2000" kern="1200" dirty="0" err="1" smtClean="0"/>
            <a:t>of</a:t>
          </a:r>
          <a:r>
            <a:rPr lang="cs-CZ" sz="2000" kern="1200" dirty="0" smtClean="0"/>
            <a:t> body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 1.07/1.4.00/211262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A56252-22CB-41D1-89A2-99B71E980EA0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D25015-CA5D-4590-842B-AC193F614A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A56252-22CB-41D1-89A2-99B71E980EA0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D25015-CA5D-4590-842B-AC193F614A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A56252-22CB-41D1-89A2-99B71E980EA0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D25015-CA5D-4590-842B-AC193F614A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A56252-22CB-41D1-89A2-99B71E980EA0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D25015-CA5D-4590-842B-AC193F614A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A56252-22CB-41D1-89A2-99B71E980EA0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D25015-CA5D-4590-842B-AC193F614A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A56252-22CB-41D1-89A2-99B71E980EA0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D25015-CA5D-4590-842B-AC193F614A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A56252-22CB-41D1-89A2-99B71E980EA0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D25015-CA5D-4590-842B-AC193F614A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A56252-22CB-41D1-89A2-99B71E980EA0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D25015-CA5D-4590-842B-AC193F614A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A56252-22CB-41D1-89A2-99B71E980EA0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D25015-CA5D-4590-842B-AC193F614A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A56252-22CB-41D1-89A2-99B71E980EA0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D25015-CA5D-4590-842B-AC193F614A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A56252-22CB-41D1-89A2-99B71E980EA0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D25015-CA5D-4590-842B-AC193F614A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F2D72E-8735-4EA6-B0E4-D128430CC754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16/12/2012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361E25-8131-44ED-8F29-1A3A026A5564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4250467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F2D72E-8735-4EA6-B0E4-D128430CC754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16/12/2012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361E25-8131-44ED-8F29-1A3A026A5564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6751999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F2D72E-8735-4EA6-B0E4-D128430CC754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16/12/2012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361E25-8131-44ED-8F29-1A3A026A5564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532791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F2D72E-8735-4EA6-B0E4-D128430CC754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16/12/2012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361E25-8131-44ED-8F29-1A3A026A5564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6229438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F2D72E-8735-4EA6-B0E4-D128430CC754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16/12/2012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361E25-8131-44ED-8F29-1A3A026A5564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1973118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F2D72E-8735-4EA6-B0E4-D128430CC754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16/12/2012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361E25-8131-44ED-8F29-1A3A026A5564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5625620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F2D72E-8735-4EA6-B0E4-D128430CC754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16/12/2012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361E25-8131-44ED-8F29-1A3A026A5564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6894433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F2D72E-8735-4EA6-B0E4-D128430CC754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16/12/2012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361E25-8131-44ED-8F29-1A3A026A5564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2391719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F2D72E-8735-4EA6-B0E4-D128430CC754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16/12/2012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361E25-8131-44ED-8F29-1A3A026A5564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3133161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F2D72E-8735-4EA6-B0E4-D128430CC754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16/12/2012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361E25-8131-44ED-8F29-1A3A026A5564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2476041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F2D72E-8735-4EA6-B0E4-D128430CC754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16/12/2012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361E25-8131-44ED-8F29-1A3A026A5564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58752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4A56252-22CB-41D1-89A2-99B71E980EA0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7D25015-CA5D-4590-842B-AC193F614AB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2F2D72E-8735-4EA6-B0E4-D128430CC754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16/12/2012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2361E25-8131-44ED-8F29-1A3A026A5564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233974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wmf"/><Relationship Id="rId7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wmf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7" Type="http://schemas.openxmlformats.org/officeDocument/2006/relationships/image" Target="../media/image14.jpeg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jpeg"/><Relationship Id="rId5" Type="http://schemas.openxmlformats.org/officeDocument/2006/relationships/image" Target="../media/image12.jpeg"/><Relationship Id="rId4" Type="http://schemas.openxmlformats.org/officeDocument/2006/relationships/image" Target="../media/image1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934408083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24152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/>
              <a:t>Anotace</a:t>
            </a:r>
            <a:endParaRPr lang="en-GB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Žáci si opakují slovní zásobu na téma -BODY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-tvoří dvojice z daných slovíček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-rozhodují o správnosti vět, nesprávné věty opravují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označují části těla podle obrázků a zapisují na tabuli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-do cvičných sešitů popisují ze snímku 6 postavy</a:t>
            </a:r>
          </a:p>
        </p:txBody>
      </p:sp>
    </p:spTree>
    <p:extLst>
      <p:ext uri="{BB962C8B-B14F-4D97-AF65-F5344CB8AC3E}">
        <p14:creationId xmlns:p14="http://schemas.microsoft.com/office/powerpoint/2010/main" val="3931614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Make </a:t>
            </a:r>
            <a:r>
              <a:rPr lang="cs-CZ" sz="3600" b="1" dirty="0" err="1" smtClean="0">
                <a:solidFill>
                  <a:srgbClr val="FF0000"/>
                </a:solidFill>
              </a:rPr>
              <a:t>pairs</a:t>
            </a:r>
            <a:endParaRPr lang="en-GB" sz="36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err="1" smtClean="0"/>
              <a:t>Head</a:t>
            </a:r>
            <a:r>
              <a:rPr lang="cs-CZ" dirty="0" smtClean="0"/>
              <a:t>			noha</a:t>
            </a:r>
          </a:p>
          <a:p>
            <a:r>
              <a:rPr lang="cs-CZ" dirty="0" err="1" smtClean="0"/>
              <a:t>Fingers</a:t>
            </a:r>
            <a:r>
              <a:rPr lang="cs-CZ" dirty="0" smtClean="0"/>
              <a:t>			zuby</a:t>
            </a:r>
          </a:p>
          <a:p>
            <a:r>
              <a:rPr lang="cs-CZ" dirty="0" err="1" smtClean="0"/>
              <a:t>Neck</a:t>
            </a:r>
            <a:r>
              <a:rPr lang="cs-CZ" dirty="0" smtClean="0"/>
              <a:t>			hlava</a:t>
            </a:r>
          </a:p>
          <a:p>
            <a:r>
              <a:rPr lang="cs-CZ" dirty="0" err="1" smtClean="0"/>
              <a:t>Hair</a:t>
            </a:r>
            <a:r>
              <a:rPr lang="cs-CZ" dirty="0" smtClean="0"/>
              <a:t>			oči</a:t>
            </a:r>
          </a:p>
          <a:p>
            <a:r>
              <a:rPr lang="cs-CZ" dirty="0" err="1" smtClean="0"/>
              <a:t>Ears</a:t>
            </a:r>
            <a:r>
              <a:rPr lang="cs-CZ" dirty="0" smtClean="0"/>
              <a:t>			uši</a:t>
            </a:r>
          </a:p>
          <a:p>
            <a:r>
              <a:rPr lang="cs-CZ" dirty="0" smtClean="0"/>
              <a:t>Leg				prsty</a:t>
            </a:r>
          </a:p>
          <a:p>
            <a:r>
              <a:rPr lang="cs-CZ" dirty="0" err="1" smtClean="0"/>
              <a:t>Teeth</a:t>
            </a:r>
            <a:r>
              <a:rPr lang="cs-CZ" dirty="0" smtClean="0"/>
              <a:t>			krk</a:t>
            </a:r>
          </a:p>
          <a:p>
            <a:r>
              <a:rPr lang="cs-CZ" dirty="0" err="1" smtClean="0"/>
              <a:t>Eyes</a:t>
            </a:r>
            <a:r>
              <a:rPr lang="cs-CZ" dirty="0" smtClean="0"/>
              <a:t>			vlasy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498538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60649"/>
            <a:ext cx="7772400" cy="936103"/>
          </a:xfrm>
        </p:spPr>
        <p:txBody>
          <a:bodyPr>
            <a:normAutofit/>
          </a:bodyPr>
          <a:lstStyle/>
          <a:p>
            <a:r>
              <a:rPr lang="cs-CZ" sz="3600" dirty="0" err="1" smtClean="0">
                <a:solidFill>
                  <a:srgbClr val="FF0000"/>
                </a:solidFill>
              </a:rPr>
              <a:t>Is</a:t>
            </a:r>
            <a:r>
              <a:rPr lang="cs-CZ" sz="3600" dirty="0" smtClean="0">
                <a:solidFill>
                  <a:srgbClr val="FF0000"/>
                </a:solidFill>
              </a:rPr>
              <a:t> </a:t>
            </a:r>
            <a:r>
              <a:rPr lang="cs-CZ" sz="3600" dirty="0" err="1" smtClean="0">
                <a:solidFill>
                  <a:srgbClr val="FF0000"/>
                </a:solidFill>
              </a:rPr>
              <a:t>it</a:t>
            </a:r>
            <a:r>
              <a:rPr lang="cs-CZ" sz="3600" dirty="0" smtClean="0">
                <a:solidFill>
                  <a:srgbClr val="FF0000"/>
                </a:solidFill>
              </a:rPr>
              <a:t> </a:t>
            </a:r>
            <a:r>
              <a:rPr lang="cs-CZ" sz="3600" dirty="0" err="1" smtClean="0">
                <a:solidFill>
                  <a:srgbClr val="FF0000"/>
                </a:solidFill>
              </a:rPr>
              <a:t>true</a:t>
            </a:r>
            <a:r>
              <a:rPr lang="cs-CZ" sz="3600" dirty="0" smtClean="0">
                <a:solidFill>
                  <a:srgbClr val="FF0000"/>
                </a:solidFill>
              </a:rPr>
              <a:t> </a:t>
            </a:r>
            <a:r>
              <a:rPr lang="cs-CZ" sz="3600" dirty="0" err="1" smtClean="0">
                <a:solidFill>
                  <a:srgbClr val="FF0000"/>
                </a:solidFill>
              </a:rPr>
              <a:t>or</a:t>
            </a:r>
            <a:r>
              <a:rPr lang="cs-CZ" sz="3600" dirty="0" smtClean="0">
                <a:solidFill>
                  <a:srgbClr val="FF0000"/>
                </a:solidFill>
              </a:rPr>
              <a:t> </a:t>
            </a:r>
            <a:r>
              <a:rPr lang="cs-CZ" sz="3600" dirty="0" err="1" smtClean="0">
                <a:solidFill>
                  <a:srgbClr val="FF0000"/>
                </a:solidFill>
              </a:rPr>
              <a:t>false</a:t>
            </a:r>
            <a:r>
              <a:rPr lang="cs-CZ" sz="3600" dirty="0" smtClean="0">
                <a:solidFill>
                  <a:srgbClr val="FF0000"/>
                </a:solidFill>
              </a:rPr>
              <a:t>?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1196752"/>
            <a:ext cx="8820472" cy="5400600"/>
          </a:xfrm>
        </p:spPr>
        <p:txBody>
          <a:bodyPr>
            <a:normAutofit/>
          </a:bodyPr>
          <a:lstStyle/>
          <a:p>
            <a:endParaRPr lang="cs-CZ" sz="2400" dirty="0">
              <a:solidFill>
                <a:schemeClr val="tx1"/>
              </a:solidFill>
            </a:endParaRPr>
          </a:p>
        </p:txBody>
      </p:sp>
      <p:pic>
        <p:nvPicPr>
          <p:cNvPr id="1029" name="Picture 5" descr="C:\Users\Marta\AppData\Local\Microsoft\Windows\Temporary Internet Files\Content.IE5\TO7EYCK0\MP90043955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1412776"/>
            <a:ext cx="1690389" cy="1128536"/>
          </a:xfrm>
          <a:prstGeom prst="rect">
            <a:avLst/>
          </a:prstGeom>
          <a:noFill/>
        </p:spPr>
      </p:pic>
      <p:pic>
        <p:nvPicPr>
          <p:cNvPr id="1032" name="Picture 8" descr="C:\Users\Marta\AppData\Local\Microsoft\Windows\Temporary Internet Files\Content.IE5\IWBIY2UZ\MC90023287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93898" y="2636912"/>
            <a:ext cx="1513266" cy="1543786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2555776" y="2780928"/>
            <a:ext cx="33565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They</a:t>
            </a:r>
            <a:r>
              <a:rPr lang="cs-CZ" sz="2400" dirty="0" smtClean="0"/>
              <a:t> </a:t>
            </a:r>
            <a:r>
              <a:rPr lang="cs-CZ" sz="2400" dirty="0" err="1" smtClean="0"/>
              <a:t>have</a:t>
            </a:r>
            <a:r>
              <a:rPr lang="cs-CZ" sz="2400" dirty="0" smtClean="0"/>
              <a:t> </a:t>
            </a:r>
            <a:r>
              <a:rPr lang="cs-CZ" sz="2400" dirty="0" err="1" smtClean="0"/>
              <a:t>short</a:t>
            </a:r>
            <a:r>
              <a:rPr lang="cs-CZ" sz="2400" dirty="0" smtClean="0"/>
              <a:t> </a:t>
            </a:r>
            <a:r>
              <a:rPr lang="cs-CZ" sz="2400" dirty="0" err="1" smtClean="0"/>
              <a:t>dark</a:t>
            </a:r>
            <a:r>
              <a:rPr lang="cs-CZ" sz="2400" dirty="0" smtClean="0"/>
              <a:t> </a:t>
            </a:r>
            <a:r>
              <a:rPr lang="cs-CZ" sz="2400" dirty="0" err="1" smtClean="0"/>
              <a:t>hair</a:t>
            </a:r>
            <a:endParaRPr lang="cs-CZ" sz="2400" dirty="0"/>
          </a:p>
        </p:txBody>
      </p:sp>
      <p:pic>
        <p:nvPicPr>
          <p:cNvPr id="1033" name="Picture 9" descr="C:\Users\Marta\AppData\Local\Microsoft\Windows\Temporary Internet Files\Content.IE5\TO7EYCK0\MP900430816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115616" y="4005064"/>
            <a:ext cx="1018399" cy="1069319"/>
          </a:xfrm>
          <a:prstGeom prst="rect">
            <a:avLst/>
          </a:prstGeom>
          <a:noFill/>
        </p:spPr>
      </p:pic>
      <p:sp>
        <p:nvSpPr>
          <p:cNvPr id="13" name="TextovéPole 12"/>
          <p:cNvSpPr txBox="1"/>
          <p:nvPr/>
        </p:nvSpPr>
        <p:spPr>
          <a:xfrm>
            <a:off x="2339752" y="4221088"/>
            <a:ext cx="24482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This</a:t>
            </a:r>
            <a:r>
              <a:rPr lang="cs-CZ" sz="2400" dirty="0" smtClean="0"/>
              <a:t> man </a:t>
            </a:r>
            <a:r>
              <a:rPr lang="cs-CZ" sz="2400" dirty="0" err="1" smtClean="0"/>
              <a:t>is</a:t>
            </a:r>
            <a:r>
              <a:rPr lang="cs-CZ" sz="2400" dirty="0" smtClean="0"/>
              <a:t> bald</a:t>
            </a:r>
            <a:endParaRPr lang="cs-CZ" sz="2400" dirty="0"/>
          </a:p>
        </p:txBody>
      </p:sp>
      <p:pic>
        <p:nvPicPr>
          <p:cNvPr id="1034" name="Picture 10" descr="C:\Users\Marta\AppData\Local\Microsoft\Windows\Temporary Internet Files\Content.IE5\IWBIY2UZ\MP900423034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99592" y="5301208"/>
            <a:ext cx="1124744" cy="1124744"/>
          </a:xfrm>
          <a:prstGeom prst="rect">
            <a:avLst/>
          </a:prstGeom>
          <a:noFill/>
        </p:spPr>
      </p:pic>
      <p:sp>
        <p:nvSpPr>
          <p:cNvPr id="15" name="TextovéPole 14"/>
          <p:cNvSpPr txBox="1"/>
          <p:nvPr/>
        </p:nvSpPr>
        <p:spPr>
          <a:xfrm>
            <a:off x="2123728" y="5661248"/>
            <a:ext cx="331236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This</a:t>
            </a:r>
            <a:r>
              <a:rPr lang="cs-CZ" sz="2400" dirty="0" smtClean="0"/>
              <a:t> </a:t>
            </a:r>
            <a:r>
              <a:rPr lang="cs-CZ" sz="2400" dirty="0" err="1" smtClean="0"/>
              <a:t>child</a:t>
            </a:r>
            <a:r>
              <a:rPr lang="cs-CZ" sz="2400" dirty="0" smtClean="0"/>
              <a:t> has </a:t>
            </a:r>
            <a:r>
              <a:rPr lang="cs-CZ" sz="2400" dirty="0" err="1" smtClean="0"/>
              <a:t>blue</a:t>
            </a:r>
            <a:r>
              <a:rPr lang="cs-CZ" sz="2400" dirty="0" smtClean="0"/>
              <a:t> </a:t>
            </a:r>
            <a:r>
              <a:rPr lang="cs-CZ" sz="2400" dirty="0" err="1" smtClean="0"/>
              <a:t>big</a:t>
            </a:r>
            <a:r>
              <a:rPr lang="cs-CZ" sz="2400" dirty="0" smtClean="0"/>
              <a:t> </a:t>
            </a:r>
            <a:r>
              <a:rPr lang="cs-CZ" sz="2400" dirty="0" err="1" smtClean="0"/>
              <a:t>eyes</a:t>
            </a:r>
            <a:endParaRPr lang="cs-CZ" sz="2400" dirty="0"/>
          </a:p>
        </p:txBody>
      </p:sp>
      <p:pic>
        <p:nvPicPr>
          <p:cNvPr id="1035" name="Picture 11" descr="C:\Users\Marta\AppData\Local\Microsoft\Windows\Temporary Internet Files\Content.IE5\P2Y8P32X\MC900338662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932040" y="1700808"/>
            <a:ext cx="705917" cy="916229"/>
          </a:xfrm>
          <a:prstGeom prst="rect">
            <a:avLst/>
          </a:prstGeom>
          <a:noFill/>
        </p:spPr>
      </p:pic>
      <p:sp>
        <p:nvSpPr>
          <p:cNvPr id="17" name="TextovéPole 16"/>
          <p:cNvSpPr txBox="1"/>
          <p:nvPr/>
        </p:nvSpPr>
        <p:spPr>
          <a:xfrm>
            <a:off x="5580112" y="1844824"/>
            <a:ext cx="25202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He has </a:t>
            </a:r>
            <a:r>
              <a:rPr lang="cs-CZ" sz="2400" dirty="0" err="1" smtClean="0"/>
              <a:t>big</a:t>
            </a:r>
            <a:r>
              <a:rPr lang="cs-CZ" sz="2400" dirty="0" smtClean="0"/>
              <a:t> </a:t>
            </a:r>
            <a:r>
              <a:rPr lang="cs-CZ" sz="2400" dirty="0" err="1" smtClean="0"/>
              <a:t>head</a:t>
            </a:r>
            <a:endParaRPr lang="cs-CZ" sz="2400" dirty="0"/>
          </a:p>
        </p:txBody>
      </p:sp>
      <p:pic>
        <p:nvPicPr>
          <p:cNvPr id="1039" name="Picture 15" descr="C:\Users\Marta\AppData\Local\Microsoft\Windows\Temporary Internet Files\Content.IE5\TO7EYCK0\MC900448744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788024" y="3356992"/>
            <a:ext cx="1404156" cy="936104"/>
          </a:xfrm>
          <a:prstGeom prst="rect">
            <a:avLst/>
          </a:prstGeom>
          <a:noFill/>
        </p:spPr>
      </p:pic>
      <p:sp>
        <p:nvSpPr>
          <p:cNvPr id="22" name="TextovéPole 21"/>
          <p:cNvSpPr txBox="1"/>
          <p:nvPr/>
        </p:nvSpPr>
        <p:spPr>
          <a:xfrm>
            <a:off x="5652120" y="4149080"/>
            <a:ext cx="40247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These </a:t>
            </a:r>
            <a:r>
              <a:rPr lang="cs-CZ" sz="2400" dirty="0" err="1" smtClean="0"/>
              <a:t>feet</a:t>
            </a:r>
            <a:r>
              <a:rPr lang="cs-CZ" sz="2400" dirty="0" smtClean="0"/>
              <a:t> are </a:t>
            </a:r>
            <a:r>
              <a:rPr lang="cs-CZ" sz="2400" dirty="0" err="1" smtClean="0"/>
              <a:t>very</a:t>
            </a:r>
            <a:r>
              <a:rPr lang="cs-CZ" sz="2400" dirty="0" smtClean="0"/>
              <a:t> </a:t>
            </a:r>
            <a:r>
              <a:rPr lang="cs-CZ" sz="2400" dirty="0" err="1" smtClean="0"/>
              <a:t>big</a:t>
            </a:r>
            <a:endParaRPr lang="cs-CZ" sz="2400" dirty="0"/>
          </a:p>
        </p:txBody>
      </p:sp>
      <p:pic>
        <p:nvPicPr>
          <p:cNvPr id="1042" name="Picture 18" descr="C:\Users\Marta\AppData\Local\Microsoft\Windows\Temporary Internet Files\Content.IE5\IWBIY2UZ\MP900422533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860032" y="4725144"/>
            <a:ext cx="1152128" cy="1152128"/>
          </a:xfrm>
          <a:prstGeom prst="rect">
            <a:avLst/>
          </a:prstGeom>
          <a:noFill/>
        </p:spPr>
      </p:pic>
      <p:sp>
        <p:nvSpPr>
          <p:cNvPr id="26" name="TextovéPole 25"/>
          <p:cNvSpPr txBox="1"/>
          <p:nvPr/>
        </p:nvSpPr>
        <p:spPr>
          <a:xfrm>
            <a:off x="6156176" y="5373216"/>
            <a:ext cx="28083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These </a:t>
            </a:r>
            <a:r>
              <a:rPr lang="cs-CZ" sz="2400" dirty="0" err="1" smtClean="0"/>
              <a:t>legs</a:t>
            </a:r>
            <a:r>
              <a:rPr lang="cs-CZ" sz="2400" dirty="0" smtClean="0"/>
              <a:t> are </a:t>
            </a:r>
            <a:r>
              <a:rPr lang="cs-CZ" sz="2400" dirty="0" err="1" smtClean="0"/>
              <a:t>slim</a:t>
            </a:r>
            <a:endParaRPr lang="cs-CZ" sz="24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2555776" y="1988840"/>
            <a:ext cx="228626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He </a:t>
            </a:r>
            <a:r>
              <a:rPr lang="cs-CZ" sz="2400" dirty="0" err="1" smtClean="0"/>
              <a:t>wears</a:t>
            </a:r>
            <a:r>
              <a:rPr lang="cs-CZ" sz="2400" dirty="0" smtClean="0"/>
              <a:t> </a:t>
            </a:r>
            <a:r>
              <a:rPr lang="cs-CZ" sz="2400" dirty="0" err="1" smtClean="0"/>
              <a:t>glasses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Describe</a:t>
            </a:r>
            <a:r>
              <a:rPr lang="cs-CZ" dirty="0" smtClean="0"/>
              <a:t> </a:t>
            </a:r>
            <a:r>
              <a:rPr lang="cs-CZ" dirty="0" err="1" smtClean="0"/>
              <a:t>parts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body</a:t>
            </a:r>
            <a:endParaRPr lang="cs-CZ" dirty="0"/>
          </a:p>
        </p:txBody>
      </p:sp>
      <p:pic>
        <p:nvPicPr>
          <p:cNvPr id="2051" name="Picture 3" descr="C:\Users\Marta\AppData\Local\Microsoft\Windows\Temporary Internet Files\Content.IE5\UL5T450V\MC90044065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03648" y="2060848"/>
            <a:ext cx="1828800" cy="1841500"/>
          </a:xfrm>
          <a:prstGeom prst="rect">
            <a:avLst/>
          </a:prstGeom>
          <a:noFill/>
        </p:spPr>
      </p:pic>
      <p:pic>
        <p:nvPicPr>
          <p:cNvPr id="2053" name="Picture 5" descr="C:\Users\Marta\AppData\Local\Microsoft\Windows\Temporary Internet Files\Content.IE5\UL5T450V\MP900442336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76056" y="2852936"/>
            <a:ext cx="2323126" cy="3169324"/>
          </a:xfrm>
          <a:prstGeom prst="rect">
            <a:avLst/>
          </a:prstGeom>
          <a:noFill/>
        </p:spPr>
      </p:pic>
      <p:pic>
        <p:nvPicPr>
          <p:cNvPr id="2054" name="Picture 6" descr="C:\Users\Marta\AppData\Local\Microsoft\Windows\Temporary Internet Files\Content.IE5\IWBIY2UZ\MC900441804[1].png"/>
          <p:cNvPicPr>
            <a:picLocks noGrp="1" noChangeAspect="1" noChangeArrowheads="1"/>
          </p:cNvPicPr>
          <p:nvPr>
            <p:ph idx="1"/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059832" y="1916832"/>
            <a:ext cx="1303040" cy="1663080"/>
          </a:xfrm>
          <a:prstGeom prst="rect">
            <a:avLst/>
          </a:prstGeom>
          <a:noFill/>
        </p:spPr>
      </p:pic>
      <p:pic>
        <p:nvPicPr>
          <p:cNvPr id="2055" name="Picture 7" descr="C:\Users\Marta\AppData\Local\Microsoft\Windows\Temporary Internet Files\Content.IE5\UL5T450V\MP900409781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475656" y="4149080"/>
            <a:ext cx="1304445" cy="1961456"/>
          </a:xfrm>
          <a:prstGeom prst="rect">
            <a:avLst/>
          </a:prstGeom>
          <a:noFill/>
        </p:spPr>
      </p:pic>
      <p:pic>
        <p:nvPicPr>
          <p:cNvPr id="2058" name="Picture 10" descr="C:\Users\Marta\AppData\Local\Microsoft\Windows\Temporary Internet Files\Content.IE5\IWBIY2UZ\MP900425200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300192" y="1844824"/>
            <a:ext cx="1567036" cy="1727981"/>
          </a:xfrm>
          <a:prstGeom prst="rect">
            <a:avLst/>
          </a:prstGeom>
          <a:noFill/>
        </p:spPr>
      </p:pic>
      <p:pic>
        <p:nvPicPr>
          <p:cNvPr id="2060" name="Picture 12" descr="C:\Users\Marta\AppData\Local\Microsoft\Windows\Temporary Internet Files\Content.IE5\IWBIY2UZ\MP900431785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059832" y="3789040"/>
            <a:ext cx="1844824" cy="184482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err="1" smtClean="0"/>
              <a:t>Desribe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the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people</a:t>
            </a:r>
            <a:endParaRPr lang="en-GB" sz="3600" b="1" dirty="0"/>
          </a:p>
        </p:txBody>
      </p:sp>
      <p:pic>
        <p:nvPicPr>
          <p:cNvPr id="2050" name="Picture 2" descr="C:\Users\08DK\AppData\Local\Microsoft\Windows\Temporary Internet Files\Content.IE5\J9JDF7JN\MP90044829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667148"/>
            <a:ext cx="1925960" cy="36450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08DK\AppData\Local\Microsoft\Windows\Temporary Internet Files\Content.IE5\7C2V39PY\MP90040262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8656" y="1479126"/>
            <a:ext cx="2692425" cy="38292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2056" name="Picture 8" descr="C:\Users\08DK\AppData\Local\Microsoft\Windows\Temporary Internet Files\Content.IE5\952U0FNW\MC90023343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1916832"/>
            <a:ext cx="2067208" cy="2658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415076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Text je vytvořen autorem materiálu</a:t>
            </a:r>
          </a:p>
          <a:p>
            <a:r>
              <a:rPr lang="cs-CZ" dirty="0" smtClean="0"/>
              <a:t>2012-10-09</a:t>
            </a:r>
          </a:p>
          <a:p>
            <a:r>
              <a:rPr lang="cs-CZ" dirty="0" smtClean="0"/>
              <a:t>Snímky 3,4,5 - Otevřená </a:t>
            </a:r>
            <a:r>
              <a:rPr lang="cs-CZ" dirty="0" err="1" smtClean="0"/>
              <a:t>galerieMicrosoft</a:t>
            </a:r>
            <a:r>
              <a:rPr lang="cs-CZ" dirty="0" smtClean="0"/>
              <a:t> </a:t>
            </a:r>
            <a:r>
              <a:rPr lang="cs-CZ" dirty="0" err="1" smtClean="0"/>
              <a:t>office</a:t>
            </a:r>
            <a:endParaRPr lang="cs-CZ" dirty="0" smtClean="0"/>
          </a:p>
          <a:p>
            <a:r>
              <a:rPr lang="cs-CZ" dirty="0" smtClean="0"/>
              <a:t>2012-10-09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821729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187</TotalTime>
  <Words>137</Words>
  <Application>Microsoft Office PowerPoint</Application>
  <PresentationFormat>Předvádění na obrazovce (4:3)</PresentationFormat>
  <Paragraphs>35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Motiv sady Office</vt:lpstr>
      <vt:lpstr>Motiv systému Office</vt:lpstr>
      <vt:lpstr>Prezentace aplikace PowerPoint</vt:lpstr>
      <vt:lpstr>Anotace</vt:lpstr>
      <vt:lpstr>Make pairs</vt:lpstr>
      <vt:lpstr>Is it true or false?</vt:lpstr>
      <vt:lpstr>Describe parts of body</vt:lpstr>
      <vt:lpstr>Desribe the people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Windows User</dc:creator>
  <cp:lastModifiedBy>08DK</cp:lastModifiedBy>
  <cp:revision>36</cp:revision>
  <dcterms:created xsi:type="dcterms:W3CDTF">2012-11-26T21:18:31Z</dcterms:created>
  <dcterms:modified xsi:type="dcterms:W3CDTF">2012-12-16T19:39:39Z</dcterms:modified>
</cp:coreProperties>
</file>