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7" r:id="rId3"/>
    <p:sldId id="256" r:id="rId4"/>
    <p:sldId id="257" r:id="rId5"/>
    <p:sldId id="258" r:id="rId6"/>
    <p:sldId id="259" r:id="rId7"/>
    <p:sldId id="263" r:id="rId8"/>
    <p:sldId id="260" r:id="rId9"/>
    <p:sldId id="261" r:id="rId10"/>
    <p:sldId id="26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VY_32_INOVACE_17_ Angličtina 6. a 7.ročník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cs-CZ" sz="2000" dirty="0" err="1" smtClean="0"/>
            <a:t>Animals</a:t>
          </a:r>
          <a:r>
            <a:rPr lang="cs-CZ" sz="2000" dirty="0" smtClean="0"/>
            <a:t> – test </a:t>
          </a:r>
          <a:r>
            <a:rPr lang="cs-CZ" sz="2000" smtClean="0"/>
            <a:t>revision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AD5399-18B6-404C-A170-5306C3AB51A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37E32E2-A9BD-44B5-847C-DC43E07EE9AF}" type="presOf" srcId="{4C35D32F-0EAB-4CD7-82EE-45574DC2A586}" destId="{890E4F0B-2866-4A3F-A3C7-2A14B1797930}" srcOrd="1" destOrd="0" presId="urn:microsoft.com/office/officeart/2005/8/layout/target3"/>
    <dgm:cxn modelId="{EE98E52E-E9D7-47B6-9F03-F70A4482FC86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CD9265B-0F3F-43B4-8251-6C803DA2E28B}" type="presOf" srcId="{B651F6E3-6281-48DB-9319-2AEAFDAE7572}" destId="{619D679B-A015-4ECF-8348-D1034C574F40}" srcOrd="0" destOrd="0" presId="urn:microsoft.com/office/officeart/2005/8/layout/target3"/>
    <dgm:cxn modelId="{9B33839A-B461-4231-AF7C-B49B68A7A777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79FC6AD-B9FE-4BC3-AC03-A147E90A49BB}" type="presOf" srcId="{D1D4F407-5343-4D3F-B5B9-D407B03CAEB4}" destId="{AED2198E-93D5-4001-81B4-73124B309672}" srcOrd="1" destOrd="0" presId="urn:microsoft.com/office/officeart/2005/8/layout/target3"/>
    <dgm:cxn modelId="{341A35E0-71A2-46B0-A2CC-58A072AC0A3B}" type="presOf" srcId="{D8197B8C-B260-4A16-BDF4-0947B075E274}" destId="{5A5FFA88-C948-4069-8E93-59FA12366E83}" srcOrd="1" destOrd="0" presId="urn:microsoft.com/office/officeart/2005/8/layout/target3"/>
    <dgm:cxn modelId="{BE6115CF-DC3D-4610-9949-CB5447FD212B}" type="presOf" srcId="{B651F6E3-6281-48DB-9319-2AEAFDAE7572}" destId="{6BB5E863-4638-4E1D-BFDE-399D028AC4ED}" srcOrd="1" destOrd="0" presId="urn:microsoft.com/office/officeart/2005/8/layout/target3"/>
    <dgm:cxn modelId="{F0AF90F0-80E6-426B-9E7D-DCF9937D0C91}" type="presOf" srcId="{757F3AB3-0718-4624-B441-E567A8F0AB56}" destId="{333A1088-737F-45CB-B68E-254E46348037}" srcOrd="0" destOrd="0" presId="urn:microsoft.com/office/officeart/2005/8/layout/target3"/>
    <dgm:cxn modelId="{8191766D-6FC1-45ED-89C8-A244C2340847}" type="presOf" srcId="{D1B46980-6531-4606-95E6-44980827E919}" destId="{2BE915AB-18AA-4053-B92C-3BFC9ED204BB}" srcOrd="1" destOrd="0" presId="urn:microsoft.com/office/officeart/2005/8/layout/target3"/>
    <dgm:cxn modelId="{73380A36-0ACC-424C-9B25-1A7E7894B3A1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460396-A15F-4DAB-BC5B-E40FEFF9CFEF}" type="presParOf" srcId="{333A1088-737F-45CB-B68E-254E46348037}" destId="{F5ABB229-8D3B-4694-996A-96F23CF14429}" srcOrd="0" destOrd="0" presId="urn:microsoft.com/office/officeart/2005/8/layout/target3"/>
    <dgm:cxn modelId="{5F205190-271C-417F-A519-E3D9198A3A24}" type="presParOf" srcId="{333A1088-737F-45CB-B68E-254E46348037}" destId="{F41139FD-01EE-4571-8B17-4FB00FC51163}" srcOrd="1" destOrd="0" presId="urn:microsoft.com/office/officeart/2005/8/layout/target3"/>
    <dgm:cxn modelId="{231D095C-C5BF-4EB4-B409-1B46A0609750}" type="presParOf" srcId="{333A1088-737F-45CB-B68E-254E46348037}" destId="{D005CE8C-CC26-4C3E-AC11-E15060ECD759}" srcOrd="2" destOrd="0" presId="urn:microsoft.com/office/officeart/2005/8/layout/target3"/>
    <dgm:cxn modelId="{F915357B-2DBD-47C4-A21B-F6AD9EEA3D39}" type="presParOf" srcId="{333A1088-737F-45CB-B68E-254E46348037}" destId="{2C702D82-9B77-49B7-9568-BB8EB47C3372}" srcOrd="3" destOrd="0" presId="urn:microsoft.com/office/officeart/2005/8/layout/target3"/>
    <dgm:cxn modelId="{84417F08-1A20-4800-8810-87FEAFCE9E3E}" type="presParOf" srcId="{333A1088-737F-45CB-B68E-254E46348037}" destId="{A52A0455-90FF-4808-ABD0-F02540D31D5A}" srcOrd="4" destOrd="0" presId="urn:microsoft.com/office/officeart/2005/8/layout/target3"/>
    <dgm:cxn modelId="{B756641E-1680-45E9-81FB-4AC14F2AEC67}" type="presParOf" srcId="{333A1088-737F-45CB-B68E-254E46348037}" destId="{6140AFEC-043D-4C43-A2F9-D0F5331DF3A3}" srcOrd="5" destOrd="0" presId="urn:microsoft.com/office/officeart/2005/8/layout/target3"/>
    <dgm:cxn modelId="{64782782-345E-4EB2-A62E-7B93D7F4A5D0}" type="presParOf" srcId="{333A1088-737F-45CB-B68E-254E46348037}" destId="{9358AC05-5D7D-4327-9F80-1AD486AEA664}" srcOrd="6" destOrd="0" presId="urn:microsoft.com/office/officeart/2005/8/layout/target3"/>
    <dgm:cxn modelId="{76F5222C-E9D7-49C8-81F1-C391F74917CE}" type="presParOf" srcId="{333A1088-737F-45CB-B68E-254E46348037}" destId="{313FC574-E1CD-4FB4-B054-0B805CE0447D}" srcOrd="7" destOrd="0" presId="urn:microsoft.com/office/officeart/2005/8/layout/target3"/>
    <dgm:cxn modelId="{BA435380-C341-4893-807A-88BEDC7882F8}" type="presParOf" srcId="{333A1088-737F-45CB-B68E-254E46348037}" destId="{619D679B-A015-4ECF-8348-D1034C574F40}" srcOrd="8" destOrd="0" presId="urn:microsoft.com/office/officeart/2005/8/layout/target3"/>
    <dgm:cxn modelId="{AEF5B169-6A8D-438E-B0E3-15EA7E2ED5B0}" type="presParOf" srcId="{333A1088-737F-45CB-B68E-254E46348037}" destId="{322283A8-4A27-4CDA-BAE3-F381106A9174}" srcOrd="9" destOrd="0" presId="urn:microsoft.com/office/officeart/2005/8/layout/target3"/>
    <dgm:cxn modelId="{9C4FBFA5-DB03-4F12-9D85-60F0B1B75CCA}" type="presParOf" srcId="{333A1088-737F-45CB-B68E-254E46348037}" destId="{FFC9F71D-1B4F-4AD9-A4A6-86ADEFC8AF5C}" srcOrd="10" destOrd="0" presId="urn:microsoft.com/office/officeart/2005/8/layout/target3"/>
    <dgm:cxn modelId="{57C146E1-CBD4-40CD-897A-86B80129A7CE}" type="presParOf" srcId="{333A1088-737F-45CB-B68E-254E46348037}" destId="{25B08C86-7E15-44DC-BE7F-FFB55DD49D12}" srcOrd="11" destOrd="0" presId="urn:microsoft.com/office/officeart/2005/8/layout/target3"/>
    <dgm:cxn modelId="{A835B638-2FCE-41D4-BE88-CD6667A07CA4}" type="presParOf" srcId="{333A1088-737F-45CB-B68E-254E46348037}" destId="{76644BE8-9D7C-4C09-B250-3D10AF48CBB7}" srcOrd="12" destOrd="0" presId="urn:microsoft.com/office/officeart/2005/8/layout/target3"/>
    <dgm:cxn modelId="{D2DF476D-90D7-402D-86F9-932968A85A37}" type="presParOf" srcId="{333A1088-737F-45CB-B68E-254E46348037}" destId="{EE85B701-7295-41C0-BA7A-34D3756A2AE6}" srcOrd="13" destOrd="0" presId="urn:microsoft.com/office/officeart/2005/8/layout/target3"/>
    <dgm:cxn modelId="{43CF2C7E-1ADD-4EBA-8F21-40B2BB3BD3E6}" type="presParOf" srcId="{333A1088-737F-45CB-B68E-254E46348037}" destId="{8BEBB6EC-1DAA-4CAC-8A25-BC0FCBD5DBD5}" srcOrd="14" destOrd="0" presId="urn:microsoft.com/office/officeart/2005/8/layout/target3"/>
    <dgm:cxn modelId="{6BBAC5C1-BEFD-4110-8B55-0F648DF388A0}" type="presParOf" srcId="{333A1088-737F-45CB-B68E-254E46348037}" destId="{AED2198E-93D5-4001-81B4-73124B309672}" srcOrd="15" destOrd="0" presId="urn:microsoft.com/office/officeart/2005/8/layout/target3"/>
    <dgm:cxn modelId="{237CF0FC-EBB1-4AC7-AB04-E7ACCA007390}" type="presParOf" srcId="{333A1088-737F-45CB-B68E-254E46348037}" destId="{2BE915AB-18AA-4053-B92C-3BFC9ED204BB}" srcOrd="16" destOrd="0" presId="urn:microsoft.com/office/officeart/2005/8/layout/target3"/>
    <dgm:cxn modelId="{522FD259-4131-4B9D-B8FC-468EFAA832F3}" type="presParOf" srcId="{333A1088-737F-45CB-B68E-254E46348037}" destId="{6BB5E863-4638-4E1D-BFDE-399D028AC4ED}" srcOrd="17" destOrd="0" presId="urn:microsoft.com/office/officeart/2005/8/layout/target3"/>
    <dgm:cxn modelId="{6E2D23C5-D809-4CB6-8DBA-811E59FB1888}" type="presParOf" srcId="{333A1088-737F-45CB-B68E-254E46348037}" destId="{5A5FFA88-C948-4069-8E93-59FA12366E83}" srcOrd="18" destOrd="0" presId="urn:microsoft.com/office/officeart/2005/8/layout/target3"/>
    <dgm:cxn modelId="{382816B5-5D81-4F5A-8701-FB388A77F99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VY_32_INOVACE_17_ Angličtina 6. a 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cs-CZ" sz="2000" kern="1200" dirty="0" err="1" smtClean="0"/>
            <a:t>Animals</a:t>
          </a:r>
          <a:r>
            <a:rPr lang="cs-CZ" sz="2000" kern="1200" dirty="0" smtClean="0"/>
            <a:t> – test </a:t>
          </a:r>
          <a:r>
            <a:rPr lang="cs-CZ" sz="2000" kern="1200" smtClean="0"/>
            <a:t>revision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E7C9ED-1513-45CB-BAF7-170606247682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93C1C3-88DF-44AB-A625-470394ED2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9116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93C1C3-88DF-44AB-A625-470394ED26E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9176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49F24-A848-4898-8717-0B538E406824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AEB33-0CB7-4B32-917E-90C2BC2AB4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075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49F24-A848-4898-8717-0B538E406824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AEB33-0CB7-4B32-917E-90C2BC2AB4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228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49F24-A848-4898-8717-0B538E406824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AEB33-0CB7-4B32-917E-90C2BC2AB4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636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49F24-A848-4898-8717-0B538E406824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AEB33-0CB7-4B32-917E-90C2BC2AB4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748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49F24-A848-4898-8717-0B538E406824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AEB33-0CB7-4B32-917E-90C2BC2AB4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84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49F24-A848-4898-8717-0B538E406824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AEB33-0CB7-4B32-917E-90C2BC2AB4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088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49F24-A848-4898-8717-0B538E406824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AEB33-0CB7-4B32-917E-90C2BC2AB4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54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49F24-A848-4898-8717-0B538E406824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AEB33-0CB7-4B32-917E-90C2BC2AB4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137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49F24-A848-4898-8717-0B538E406824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AEB33-0CB7-4B32-917E-90C2BC2AB4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881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49F24-A848-4898-8717-0B538E406824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AEB33-0CB7-4B32-917E-90C2BC2AB4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500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49F24-A848-4898-8717-0B538E406824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AEB33-0CB7-4B32-917E-90C2BC2AB4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800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149F24-A848-4898-8717-0B538E406824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0AEB33-0CB7-4B32-917E-90C2BC2AB4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125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03451609"/>
              </p:ext>
            </p:extLst>
          </p:nvPr>
        </p:nvGraphicFramePr>
        <p:xfrm>
          <a:off x="685800" y="79726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517848" y="4841540"/>
            <a:ext cx="64008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63236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80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do připravených listů doplňují jednotlivá cvičení</a:t>
            </a:r>
          </a:p>
          <a:p>
            <a:r>
              <a:rPr lang="cs-CZ" dirty="0" smtClean="0"/>
              <a:t>Pro kontrolu správnosti stejná cvičení pak zapisují na interaktivní tabuli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577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Animals</a:t>
            </a:r>
            <a:r>
              <a:rPr lang="cs-CZ" dirty="0" smtClean="0"/>
              <a:t> - test </a:t>
            </a:r>
            <a:r>
              <a:rPr lang="cs-CZ" dirty="0" err="1" smtClean="0"/>
              <a:t>revision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044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Translate</a:t>
            </a:r>
            <a:r>
              <a:rPr lang="cs-CZ" sz="3600" dirty="0" smtClean="0"/>
              <a:t> and make 2groups </a:t>
            </a:r>
            <a:r>
              <a:rPr lang="cs-CZ" sz="3600" dirty="0" err="1" smtClean="0"/>
              <a:t>of</a:t>
            </a:r>
            <a:r>
              <a:rPr lang="cs-CZ" sz="3600" dirty="0" smtClean="0"/>
              <a:t> </a:t>
            </a:r>
            <a:r>
              <a:rPr lang="cs-CZ" sz="3600" dirty="0" err="1" smtClean="0"/>
              <a:t>animals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828800" lvl="4" indent="0">
              <a:buNone/>
            </a:pPr>
            <a:r>
              <a:rPr lang="cs-CZ" sz="2400" dirty="0" smtClean="0"/>
              <a:t>			divoká		domácí</a:t>
            </a:r>
          </a:p>
          <a:p>
            <a:r>
              <a:rPr lang="cs-CZ" sz="2400" dirty="0" smtClean="0"/>
              <a:t>Kůň		slepice	</a:t>
            </a:r>
          </a:p>
          <a:p>
            <a:r>
              <a:rPr lang="cs-CZ" sz="2400" dirty="0" smtClean="0"/>
              <a:t>Lev		klokan</a:t>
            </a:r>
          </a:p>
          <a:p>
            <a:r>
              <a:rPr lang="cs-CZ" sz="2400" dirty="0" smtClean="0"/>
              <a:t>Ovce		liška</a:t>
            </a:r>
          </a:p>
          <a:p>
            <a:r>
              <a:rPr lang="cs-CZ" sz="2400" dirty="0" smtClean="0"/>
              <a:t>Husa		kráva</a:t>
            </a:r>
          </a:p>
          <a:p>
            <a:r>
              <a:rPr lang="cs-CZ" sz="2400" dirty="0" smtClean="0"/>
              <a:t>Žralok	velbloud</a:t>
            </a:r>
          </a:p>
          <a:p>
            <a:r>
              <a:rPr lang="cs-CZ" sz="2400" dirty="0" smtClean="0"/>
              <a:t>Zebra	myši</a:t>
            </a:r>
          </a:p>
          <a:p>
            <a:r>
              <a:rPr lang="cs-CZ" sz="2400" dirty="0" smtClean="0"/>
              <a:t>Had		vlk</a:t>
            </a:r>
          </a:p>
          <a:p>
            <a:r>
              <a:rPr lang="cs-CZ" sz="2400" dirty="0" smtClean="0"/>
              <a:t>Opice	krocan</a:t>
            </a:r>
          </a:p>
          <a:p>
            <a:r>
              <a:rPr lang="cs-CZ" sz="2400" dirty="0" smtClean="0"/>
              <a:t>Hmyz	moucha</a:t>
            </a:r>
          </a:p>
          <a:p>
            <a:r>
              <a:rPr lang="cs-CZ" sz="2400" dirty="0" smtClean="0"/>
              <a:t>Kachna	ptáci</a:t>
            </a:r>
          </a:p>
          <a:p>
            <a:r>
              <a:rPr lang="cs-CZ" sz="2400" dirty="0" smtClean="0"/>
              <a:t>Medvěd	gepard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0827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err="1" smtClean="0"/>
              <a:t>Translate</a:t>
            </a:r>
            <a:r>
              <a:rPr lang="cs-CZ" sz="3600" dirty="0" smtClean="0"/>
              <a:t> these </a:t>
            </a:r>
            <a:r>
              <a:rPr lang="cs-CZ" sz="3600" dirty="0" err="1" smtClean="0"/>
              <a:t>sentences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and </a:t>
            </a:r>
            <a:r>
              <a:rPr lang="cs-CZ" sz="3600" dirty="0" err="1" smtClean="0"/>
              <a:t>answer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Jaké je tvé oblíbené zvíře?</a:t>
            </a:r>
          </a:p>
          <a:p>
            <a:r>
              <a:rPr lang="cs-CZ" sz="2400" dirty="0" smtClean="0"/>
              <a:t>……………………………………………………………………………………..</a:t>
            </a:r>
          </a:p>
          <a:p>
            <a:r>
              <a:rPr lang="cs-CZ" sz="2400" dirty="0" smtClean="0"/>
              <a:t>Kde zvířata žijí?</a:t>
            </a:r>
          </a:p>
          <a:p>
            <a:r>
              <a:rPr lang="cs-CZ" sz="2400" dirty="0" smtClean="0"/>
              <a:t>……………………………………………………………………………………...</a:t>
            </a:r>
            <a:endParaRPr lang="cs-CZ" sz="2400" dirty="0"/>
          </a:p>
          <a:p>
            <a:r>
              <a:rPr lang="cs-CZ" sz="2400" dirty="0"/>
              <a:t>C</a:t>
            </a:r>
            <a:r>
              <a:rPr lang="cs-CZ" sz="2400" dirty="0" smtClean="0"/>
              <a:t>o jí kráva a kůň?</a:t>
            </a:r>
          </a:p>
          <a:p>
            <a:r>
              <a:rPr lang="cs-CZ" sz="2400" dirty="0" smtClean="0"/>
              <a:t>……………………………………………………………………………………...</a:t>
            </a:r>
            <a:endParaRPr lang="en-GB" sz="2400" dirty="0" smtClean="0"/>
          </a:p>
          <a:p>
            <a:r>
              <a:rPr lang="cs-CZ" sz="2400" dirty="0" smtClean="0"/>
              <a:t>Co pije kočka?</a:t>
            </a:r>
          </a:p>
          <a:p>
            <a:r>
              <a:rPr lang="cs-CZ" sz="2400" dirty="0" smtClean="0"/>
              <a:t>……………………………………………………………………………………...</a:t>
            </a:r>
            <a:endParaRPr lang="en-GB" sz="2400" dirty="0" smtClean="0"/>
          </a:p>
          <a:p>
            <a:r>
              <a:rPr lang="cs-CZ" sz="2400" dirty="0" smtClean="0"/>
              <a:t>Jak vypadá zajíc?</a:t>
            </a:r>
          </a:p>
          <a:p>
            <a:r>
              <a:rPr lang="cs-CZ" sz="2400" dirty="0" smtClean="0"/>
              <a:t>……………………………………………………………………………………...</a:t>
            </a:r>
            <a:endParaRPr lang="en-GB" sz="2400" dirty="0" smtClean="0"/>
          </a:p>
          <a:p>
            <a:r>
              <a:rPr lang="cs-CZ" sz="2400" dirty="0" smtClean="0"/>
              <a:t>Co umí žába?</a:t>
            </a:r>
          </a:p>
          <a:p>
            <a:r>
              <a:rPr lang="cs-CZ" sz="2400" dirty="0" smtClean="0"/>
              <a:t>……………………………………………………………………………………...</a:t>
            </a:r>
            <a:endParaRPr lang="en-GB" sz="2400" dirty="0" smtClean="0"/>
          </a:p>
          <a:p>
            <a:r>
              <a:rPr lang="cs-CZ" sz="2400" dirty="0" smtClean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92877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Describe</a:t>
            </a:r>
            <a:r>
              <a:rPr lang="cs-CZ" dirty="0" smtClean="0"/>
              <a:t> these </a:t>
            </a:r>
            <a:r>
              <a:rPr lang="cs-CZ" dirty="0" err="1" smtClean="0"/>
              <a:t>animals</a:t>
            </a:r>
            <a:endParaRPr lang="en-GB" dirty="0"/>
          </a:p>
        </p:txBody>
      </p:sp>
      <p:pic>
        <p:nvPicPr>
          <p:cNvPr id="1027" name="Picture 3" descr="C:\Users\08DK\AppData\Local\Microsoft\Windows\Temporary Internet Files\Content.IE5\TDLBQV1D\MC900324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181782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K\AppData\Local\Microsoft\Windows\Temporary Internet Files\Content.IE5\5TJQLBPH\MP900406867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34495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K\AppData\Local\Microsoft\Windows\Temporary Internet Files\Content.IE5\J9JDF7JN\MC9004366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687" y="2517775"/>
            <a:ext cx="14446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5100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………………………………………………………………..</a:t>
            </a:r>
          </a:p>
          <a:p>
            <a:r>
              <a:rPr lang="cs-CZ" dirty="0" smtClean="0"/>
              <a:t>………………………………………………………………..</a:t>
            </a:r>
            <a:endParaRPr lang="en-GB" dirty="0" smtClean="0"/>
          </a:p>
          <a:p>
            <a:r>
              <a:rPr lang="cs-CZ" dirty="0" smtClean="0"/>
              <a:t>………………………………………………………………..</a:t>
            </a:r>
            <a:endParaRPr lang="en-GB" dirty="0" smtClean="0"/>
          </a:p>
          <a:p>
            <a:r>
              <a:rPr lang="cs-CZ" dirty="0" smtClean="0"/>
              <a:t>………………………………………………………………..</a:t>
            </a:r>
            <a:endParaRPr lang="en-GB" dirty="0" smtClean="0"/>
          </a:p>
          <a:p>
            <a:r>
              <a:rPr lang="cs-CZ" dirty="0" smtClean="0"/>
              <a:t>………………………………………………………………..</a:t>
            </a:r>
            <a:endParaRPr lang="en-GB" dirty="0" smtClean="0"/>
          </a:p>
          <a:p>
            <a:r>
              <a:rPr lang="cs-CZ" dirty="0" smtClean="0"/>
              <a:t>………………………………………………………………..</a:t>
            </a:r>
            <a:endParaRPr lang="en-GB" dirty="0" smtClean="0"/>
          </a:p>
          <a:p>
            <a:r>
              <a:rPr lang="cs-CZ" dirty="0" smtClean="0"/>
              <a:t>………………………………………………………………..</a:t>
            </a:r>
            <a:endParaRPr lang="en-GB" dirty="0" smtClean="0"/>
          </a:p>
          <a:p>
            <a:r>
              <a:rPr lang="cs-CZ" dirty="0" smtClean="0"/>
              <a:t>………………………………………………………………..</a:t>
            </a:r>
            <a:endParaRPr lang="en-GB" dirty="0" smtClean="0"/>
          </a:p>
          <a:p>
            <a:r>
              <a:rPr lang="cs-CZ" dirty="0" smtClean="0"/>
              <a:t>………………………………………………………………..</a:t>
            </a:r>
            <a:endParaRPr lang="en-GB" dirty="0" smtClean="0"/>
          </a:p>
          <a:p>
            <a:r>
              <a:rPr lang="cs-CZ" dirty="0" smtClean="0"/>
              <a:t>………………………………………………………………..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2625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Write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about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your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favourite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animals</a:t>
            </a:r>
            <a:endParaRPr lang="en-GB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</a:t>
            </a:r>
            <a:endParaRPr lang="en-GB" dirty="0" smtClean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</a:t>
            </a:r>
            <a:endParaRPr lang="en-GB" dirty="0" smtClean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</a:t>
            </a:r>
            <a:endParaRPr lang="en-GB" dirty="0" smtClean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</a:t>
            </a:r>
            <a:endParaRPr lang="en-GB" dirty="0" smtClean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</a:t>
            </a:r>
            <a:endParaRPr lang="en-GB" dirty="0" smtClean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</a:t>
            </a:r>
            <a:endParaRPr lang="en-GB" dirty="0" smtClean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9571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Fill in </a:t>
            </a:r>
            <a:r>
              <a:rPr lang="cs-CZ" sz="3600" b="1" dirty="0" err="1" smtClean="0"/>
              <a:t>pronouns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en-GB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>
                <a:solidFill>
                  <a:srgbClr val="00B050"/>
                </a:solidFill>
              </a:rPr>
              <a:t>. I/</a:t>
            </a:r>
            <a:r>
              <a:rPr lang="cs-CZ" dirty="0" err="1" smtClean="0">
                <a:solidFill>
                  <a:srgbClr val="00B050"/>
                </a:solidFill>
              </a:rPr>
              <a:t>Me</a:t>
            </a:r>
            <a:r>
              <a:rPr lang="cs-CZ" dirty="0" smtClean="0">
                <a:solidFill>
                  <a:srgbClr val="00B050"/>
                </a:solidFill>
              </a:rPr>
              <a:t>/ My </a:t>
            </a:r>
            <a:r>
              <a:rPr lang="cs-CZ" dirty="0" smtClean="0"/>
              <a:t>love </a:t>
            </a:r>
            <a:r>
              <a:rPr lang="cs-CZ" dirty="0" smtClean="0">
                <a:solidFill>
                  <a:srgbClr val="00B050"/>
                </a:solidFill>
              </a:rPr>
              <a:t>he/</a:t>
            </a:r>
            <a:r>
              <a:rPr lang="cs-CZ" dirty="0" err="1" smtClean="0">
                <a:solidFill>
                  <a:srgbClr val="00B050"/>
                </a:solidFill>
              </a:rPr>
              <a:t>him</a:t>
            </a:r>
            <a:r>
              <a:rPr lang="cs-CZ" dirty="0" smtClean="0">
                <a:solidFill>
                  <a:srgbClr val="00B050"/>
                </a:solidFill>
              </a:rPr>
              <a:t>/his.</a:t>
            </a:r>
          </a:p>
          <a:p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pets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 </a:t>
            </a:r>
            <a:r>
              <a:rPr lang="cs-CZ" dirty="0" err="1" smtClean="0">
                <a:solidFill>
                  <a:srgbClr val="00B050"/>
                </a:solidFill>
              </a:rPr>
              <a:t>They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Them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Their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their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them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they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watching</a:t>
            </a:r>
            <a:r>
              <a:rPr lang="cs-CZ" dirty="0" smtClean="0"/>
              <a:t> film on </a:t>
            </a:r>
            <a:r>
              <a:rPr lang="cs-CZ" dirty="0" err="1" smtClean="0"/>
              <a:t>Tv</a:t>
            </a:r>
            <a:r>
              <a:rPr lang="cs-CZ" dirty="0" smtClean="0"/>
              <a:t>.  </a:t>
            </a:r>
            <a:r>
              <a:rPr lang="cs-CZ" dirty="0" smtClean="0">
                <a:solidFill>
                  <a:srgbClr val="00B050"/>
                </a:solidFill>
              </a:rPr>
              <a:t>Her/</a:t>
            </a:r>
            <a:r>
              <a:rPr lang="cs-CZ" dirty="0" err="1" smtClean="0">
                <a:solidFill>
                  <a:srgbClr val="00B050"/>
                </a:solidFill>
              </a:rPr>
              <a:t>She</a:t>
            </a:r>
            <a:r>
              <a:rPr lang="cs-CZ" dirty="0" smtClean="0">
                <a:solidFill>
                  <a:srgbClr val="00B050"/>
                </a:solidFill>
              </a:rPr>
              <a:t>/ </a:t>
            </a:r>
            <a:r>
              <a:rPr lang="cs-CZ" dirty="0" err="1" smtClean="0"/>
              <a:t>watches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it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its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Jane and Jim </a:t>
            </a:r>
            <a:r>
              <a:rPr lang="cs-CZ" dirty="0" err="1" smtClean="0"/>
              <a:t>aren´t</a:t>
            </a:r>
            <a:r>
              <a:rPr lang="cs-CZ" dirty="0" smtClean="0"/>
              <a:t> happy. </a:t>
            </a:r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matter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they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their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them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 live in a </a:t>
            </a:r>
            <a:r>
              <a:rPr lang="cs-CZ" dirty="0" err="1" smtClean="0"/>
              <a:t>flat</a:t>
            </a:r>
            <a:r>
              <a:rPr lang="cs-CZ" dirty="0" smtClean="0">
                <a:solidFill>
                  <a:srgbClr val="00B050"/>
                </a:solidFill>
              </a:rPr>
              <a:t>. </a:t>
            </a:r>
            <a:r>
              <a:rPr lang="cs-CZ" dirty="0" err="1" smtClean="0">
                <a:solidFill>
                  <a:srgbClr val="00B050"/>
                </a:solidFill>
              </a:rPr>
              <a:t>We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Our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Us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flat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but nice.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74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Dej jim tuto knihu, nedávej ji jemu.</a:t>
            </a:r>
          </a:p>
          <a:p>
            <a:r>
              <a:rPr lang="cs-CZ" dirty="0" smtClean="0"/>
              <a:t>Oni ji nemohou vidět.</a:t>
            </a:r>
          </a:p>
          <a:p>
            <a:r>
              <a:rPr lang="cs-CZ" dirty="0" smtClean="0"/>
              <a:t>Podívej se na to.</a:t>
            </a:r>
          </a:p>
          <a:p>
            <a:r>
              <a:rPr lang="cs-CZ" dirty="0" smtClean="0"/>
              <a:t>Vy se staráte o něho a on se stará o vaše děti.</a:t>
            </a:r>
          </a:p>
          <a:p>
            <a:r>
              <a:rPr lang="cs-CZ" dirty="0" smtClean="0"/>
              <a:t>Čekejte na ni a na něho.</a:t>
            </a:r>
          </a:p>
          <a:p>
            <a:r>
              <a:rPr lang="cs-CZ" dirty="0" smtClean="0"/>
              <a:t>Tvoje maminka ho často bere s námi do kina.</a:t>
            </a:r>
          </a:p>
          <a:p>
            <a:r>
              <a:rPr lang="cs-CZ" dirty="0" smtClean="0"/>
              <a:t>Řekni to nám, neříkej to jim.</a:t>
            </a:r>
          </a:p>
          <a:p>
            <a:r>
              <a:rPr lang="cs-CZ" dirty="0" smtClean="0"/>
              <a:t>Zeptej se její sestry, neptej se mě.</a:t>
            </a:r>
          </a:p>
          <a:p>
            <a:r>
              <a:rPr lang="cs-CZ" dirty="0" smtClean="0"/>
              <a:t>Musím navštívit svoji babičku.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532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je vytvořen autorem materiálu</a:t>
            </a:r>
          </a:p>
          <a:p>
            <a:r>
              <a:rPr lang="cs-CZ" dirty="0" smtClean="0"/>
              <a:t>2012-09-10</a:t>
            </a:r>
          </a:p>
          <a:p>
            <a:r>
              <a:rPr lang="cs-CZ" dirty="0" smtClean="0"/>
              <a:t>Snímek č.4- Microsoft </a:t>
            </a:r>
            <a:r>
              <a:rPr lang="cs-CZ" dirty="0" err="1" smtClean="0"/>
              <a:t>office</a:t>
            </a:r>
            <a:r>
              <a:rPr lang="cs-CZ" dirty="0" smtClean="0"/>
              <a:t>- Otevřená galerie</a:t>
            </a:r>
          </a:p>
          <a:p>
            <a:r>
              <a:rPr lang="cs-CZ" smtClean="0"/>
              <a:t>2012-09-10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721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280</Words>
  <Application>Microsoft Office PowerPoint</Application>
  <PresentationFormat>Předvádění na obrazovce (4:3)</PresentationFormat>
  <Paragraphs>78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Animals - test revision</vt:lpstr>
      <vt:lpstr>Translate and make 2groups of animals</vt:lpstr>
      <vt:lpstr>Translate these sentences and answer</vt:lpstr>
      <vt:lpstr>Describe these animals</vt:lpstr>
      <vt:lpstr>Prezentace aplikace PowerPoint</vt:lpstr>
      <vt:lpstr>Write about your favourite animals</vt:lpstr>
      <vt:lpstr>Fill in pronouns </vt:lpstr>
      <vt:lpstr>Translate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 - test revision</dc:title>
  <dc:creator>08DK</dc:creator>
  <cp:lastModifiedBy>08DK</cp:lastModifiedBy>
  <cp:revision>16</cp:revision>
  <dcterms:created xsi:type="dcterms:W3CDTF">2012-11-15T21:26:36Z</dcterms:created>
  <dcterms:modified xsi:type="dcterms:W3CDTF">2012-12-16T19:41:20Z</dcterms:modified>
</cp:coreProperties>
</file>