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ZŠ Dolní Benešov, </a:t>
          </a:r>
          <a:r>
            <a:rPr lang="cs-CZ" sz="2000" dirty="0" err="1" smtClean="0"/>
            <a:t>přísp.organizace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err="1" smtClean="0"/>
            <a:t>Mgr.Marta</a:t>
          </a:r>
          <a:r>
            <a:rPr lang="cs-CZ" sz="2000" dirty="0" smtClean="0"/>
            <a:t> Rozsívalová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My house, </a:t>
          </a:r>
          <a:r>
            <a:rPr lang="cs-CZ" sz="2000" smtClean="0"/>
            <a:t>flat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 1.07/1.4.00/211262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VY_32_INOVACE_18_Angličtina 6. a 7.ročník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1177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4E16F0B-C61C-4A8C-8E15-F593FD9B8D8A}" type="presOf" srcId="{D1D4F407-5343-4D3F-B5B9-D407B03CAEB4}" destId="{AED2198E-93D5-4001-81B4-73124B309672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C26E370-D98C-40AA-8E7B-807F9125767F}" type="presOf" srcId="{D1D4F407-5343-4D3F-B5B9-D407B03CAEB4}" destId="{D005CE8C-CC26-4C3E-AC11-E15060ECD759}" srcOrd="0" destOrd="0" presId="urn:microsoft.com/office/officeart/2005/8/layout/target3"/>
    <dgm:cxn modelId="{2175E32E-6ED1-4882-9C9B-D32B681B12FF}" type="presOf" srcId="{D8197B8C-B260-4A16-BDF4-0947B075E274}" destId="{5A5FFA88-C948-4069-8E93-59FA12366E83}" srcOrd="1" destOrd="0" presId="urn:microsoft.com/office/officeart/2005/8/layout/target3"/>
    <dgm:cxn modelId="{943C5AC3-FE53-4ABD-AD53-C79D95532BCE}" type="presOf" srcId="{B651F6E3-6281-48DB-9319-2AEAFDAE7572}" destId="{619D679B-A015-4ECF-8348-D1034C574F40}" srcOrd="0" destOrd="0" presId="urn:microsoft.com/office/officeart/2005/8/layout/target3"/>
    <dgm:cxn modelId="{452F3273-A2C4-4E85-AB97-21C55BFCFA01}" type="presOf" srcId="{D1B46980-6531-4606-95E6-44980827E919}" destId="{2BE915AB-18AA-4053-B92C-3BFC9ED204BB}" srcOrd="1" destOrd="0" presId="urn:microsoft.com/office/officeart/2005/8/layout/target3"/>
    <dgm:cxn modelId="{AAD5774E-0B72-4EFA-B8EF-DC16E6468526}" type="presOf" srcId="{4C35D32F-0EAB-4CD7-82EE-45574DC2A586}" destId="{890E4F0B-2866-4A3F-A3C7-2A14B1797930}" srcOrd="1" destOrd="0" presId="urn:microsoft.com/office/officeart/2005/8/layout/target3"/>
    <dgm:cxn modelId="{FCB05C16-5597-47E7-8801-DDC5AD49465F}" type="presOf" srcId="{B651F6E3-6281-48DB-9319-2AEAFDAE7572}" destId="{6BB5E863-4638-4E1D-BFDE-399D028AC4ED}" srcOrd="1" destOrd="0" presId="urn:microsoft.com/office/officeart/2005/8/layout/target3"/>
    <dgm:cxn modelId="{204EF892-F3C9-49D4-A67E-9ED16C6969E1}" type="presOf" srcId="{D1B46980-6531-4606-95E6-44980827E919}" destId="{6140AFEC-043D-4C43-A2F9-D0F5331DF3A3}" srcOrd="0" destOrd="0" presId="urn:microsoft.com/office/officeart/2005/8/layout/target3"/>
    <dgm:cxn modelId="{40E114BF-F435-4A3F-9D19-3CBBDE22D962}" type="presOf" srcId="{D8197B8C-B260-4A16-BDF4-0947B075E274}" destId="{25B08C86-7E15-44DC-BE7F-FFB55DD49D12}" srcOrd="0" destOrd="0" presId="urn:microsoft.com/office/officeart/2005/8/layout/target3"/>
    <dgm:cxn modelId="{6AE8FAF7-8CE7-40F7-8620-D324A7059748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D1AD48ED-99AF-43BD-B420-2B3A036D2BC0}" type="presOf" srcId="{4C35D32F-0EAB-4CD7-82EE-45574DC2A586}" destId="{8BEBB6EC-1DAA-4CAC-8A25-BC0FCBD5DBD5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F66429-B2A5-424F-915B-03BC791760C9}" type="presParOf" srcId="{333A1088-737F-45CB-B68E-254E46348037}" destId="{F5ABB229-8D3B-4694-996A-96F23CF14429}" srcOrd="0" destOrd="0" presId="urn:microsoft.com/office/officeart/2005/8/layout/target3"/>
    <dgm:cxn modelId="{8A95B50C-2953-489E-81EA-A86425394419}" type="presParOf" srcId="{333A1088-737F-45CB-B68E-254E46348037}" destId="{F41139FD-01EE-4571-8B17-4FB00FC51163}" srcOrd="1" destOrd="0" presId="urn:microsoft.com/office/officeart/2005/8/layout/target3"/>
    <dgm:cxn modelId="{B505B6D7-B94B-4197-AF22-E9B2C63C2746}" type="presParOf" srcId="{333A1088-737F-45CB-B68E-254E46348037}" destId="{D005CE8C-CC26-4C3E-AC11-E15060ECD759}" srcOrd="2" destOrd="0" presId="urn:microsoft.com/office/officeart/2005/8/layout/target3"/>
    <dgm:cxn modelId="{D29B0CC6-AD09-4BF3-ABB7-AE2EA4904858}" type="presParOf" srcId="{333A1088-737F-45CB-B68E-254E46348037}" destId="{2C702D82-9B77-49B7-9568-BB8EB47C3372}" srcOrd="3" destOrd="0" presId="urn:microsoft.com/office/officeart/2005/8/layout/target3"/>
    <dgm:cxn modelId="{F4321D0F-D73B-4DFB-BBDF-B1EECCB0E8E2}" type="presParOf" srcId="{333A1088-737F-45CB-B68E-254E46348037}" destId="{A52A0455-90FF-4808-ABD0-F02540D31D5A}" srcOrd="4" destOrd="0" presId="urn:microsoft.com/office/officeart/2005/8/layout/target3"/>
    <dgm:cxn modelId="{63559D6B-B15E-4097-A957-3264DC6F59CB}" type="presParOf" srcId="{333A1088-737F-45CB-B68E-254E46348037}" destId="{6140AFEC-043D-4C43-A2F9-D0F5331DF3A3}" srcOrd="5" destOrd="0" presId="urn:microsoft.com/office/officeart/2005/8/layout/target3"/>
    <dgm:cxn modelId="{54805654-A36B-4C76-9908-6137A79B757D}" type="presParOf" srcId="{333A1088-737F-45CB-B68E-254E46348037}" destId="{9358AC05-5D7D-4327-9F80-1AD486AEA664}" srcOrd="6" destOrd="0" presId="urn:microsoft.com/office/officeart/2005/8/layout/target3"/>
    <dgm:cxn modelId="{75DF2F47-15B3-4032-AFC4-BB85B6CCA395}" type="presParOf" srcId="{333A1088-737F-45CB-B68E-254E46348037}" destId="{313FC574-E1CD-4FB4-B054-0B805CE0447D}" srcOrd="7" destOrd="0" presId="urn:microsoft.com/office/officeart/2005/8/layout/target3"/>
    <dgm:cxn modelId="{A624DFE8-2C88-4B17-B6CA-F000526B9772}" type="presParOf" srcId="{333A1088-737F-45CB-B68E-254E46348037}" destId="{619D679B-A015-4ECF-8348-D1034C574F40}" srcOrd="8" destOrd="0" presId="urn:microsoft.com/office/officeart/2005/8/layout/target3"/>
    <dgm:cxn modelId="{CC39D7BA-7690-46D6-A1D9-53F724C8F0FC}" type="presParOf" srcId="{333A1088-737F-45CB-B68E-254E46348037}" destId="{322283A8-4A27-4CDA-BAE3-F381106A9174}" srcOrd="9" destOrd="0" presId="urn:microsoft.com/office/officeart/2005/8/layout/target3"/>
    <dgm:cxn modelId="{370F34DB-8C1C-4E5F-919D-6D2F6F7ED3E4}" type="presParOf" srcId="{333A1088-737F-45CB-B68E-254E46348037}" destId="{FFC9F71D-1B4F-4AD9-A4A6-86ADEFC8AF5C}" srcOrd="10" destOrd="0" presId="urn:microsoft.com/office/officeart/2005/8/layout/target3"/>
    <dgm:cxn modelId="{C66F9800-B7A7-461B-804D-6811A93F8BFE}" type="presParOf" srcId="{333A1088-737F-45CB-B68E-254E46348037}" destId="{25B08C86-7E15-44DC-BE7F-FFB55DD49D12}" srcOrd="11" destOrd="0" presId="urn:microsoft.com/office/officeart/2005/8/layout/target3"/>
    <dgm:cxn modelId="{4141CDBF-D36E-471A-9713-EB2EDED183BC}" type="presParOf" srcId="{333A1088-737F-45CB-B68E-254E46348037}" destId="{76644BE8-9D7C-4C09-B250-3D10AF48CBB7}" srcOrd="12" destOrd="0" presId="urn:microsoft.com/office/officeart/2005/8/layout/target3"/>
    <dgm:cxn modelId="{C94B6D30-4879-47C2-A5DB-48DF3A75E2C0}" type="presParOf" srcId="{333A1088-737F-45CB-B68E-254E46348037}" destId="{EE85B701-7295-41C0-BA7A-34D3756A2AE6}" srcOrd="13" destOrd="0" presId="urn:microsoft.com/office/officeart/2005/8/layout/target3"/>
    <dgm:cxn modelId="{F23683CD-D839-419E-AAB7-843070105C5B}" type="presParOf" srcId="{333A1088-737F-45CB-B68E-254E46348037}" destId="{8BEBB6EC-1DAA-4CAC-8A25-BC0FCBD5DBD5}" srcOrd="14" destOrd="0" presId="urn:microsoft.com/office/officeart/2005/8/layout/target3"/>
    <dgm:cxn modelId="{E88A1E57-9C0A-4D91-B976-84F87A91E9C8}" type="presParOf" srcId="{333A1088-737F-45CB-B68E-254E46348037}" destId="{AED2198E-93D5-4001-81B4-73124B309672}" srcOrd="15" destOrd="0" presId="urn:microsoft.com/office/officeart/2005/8/layout/target3"/>
    <dgm:cxn modelId="{CFE60550-BA50-4776-BE50-E15D0EC81CED}" type="presParOf" srcId="{333A1088-737F-45CB-B68E-254E46348037}" destId="{2BE915AB-18AA-4053-B92C-3BFC9ED204BB}" srcOrd="16" destOrd="0" presId="urn:microsoft.com/office/officeart/2005/8/layout/target3"/>
    <dgm:cxn modelId="{8BE722D9-9A6C-480A-9F99-A19555DD149E}" type="presParOf" srcId="{333A1088-737F-45CB-B68E-254E46348037}" destId="{6BB5E863-4638-4E1D-BFDE-399D028AC4ED}" srcOrd="17" destOrd="0" presId="urn:microsoft.com/office/officeart/2005/8/layout/target3"/>
    <dgm:cxn modelId="{30494794-E08C-4DBE-A086-0C36AF818ED6}" type="presParOf" srcId="{333A1088-737F-45CB-B68E-254E46348037}" destId="{5A5FFA88-C948-4069-8E93-59FA12366E83}" srcOrd="18" destOrd="0" presId="urn:microsoft.com/office/officeart/2005/8/layout/target3"/>
    <dgm:cxn modelId="{C84D6E3B-7070-4D2C-8170-628AB0791ED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ZŠ Dolní Benešov, </a:t>
          </a:r>
          <a:r>
            <a:rPr lang="cs-CZ" sz="2000" kern="1200" dirty="0" err="1" smtClean="0"/>
            <a:t>přísp.organizace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err="1" smtClean="0"/>
            <a:t>Mgr.Marta</a:t>
          </a:r>
          <a:r>
            <a:rPr lang="cs-CZ" sz="2000" kern="1200" dirty="0" smtClean="0"/>
            <a:t> Rozsívalová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VY_32_INOVACE_18_Angličtina 6. a 7.ročník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My house, </a:t>
          </a:r>
          <a:r>
            <a:rPr lang="cs-CZ" sz="2000" kern="1200" smtClean="0"/>
            <a:t>flat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 1.07/1.4.00/211262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50D1B-69BE-4198-AD46-292D24398A4C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F0DD1-CAFA-4CE7-9638-CC7B76E25C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905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50D1B-69BE-4198-AD46-292D24398A4C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F0DD1-CAFA-4CE7-9638-CC7B76E25C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729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50D1B-69BE-4198-AD46-292D24398A4C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F0DD1-CAFA-4CE7-9638-CC7B76E25C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855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50D1B-69BE-4198-AD46-292D24398A4C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F0DD1-CAFA-4CE7-9638-CC7B76E25C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5357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50D1B-69BE-4198-AD46-292D24398A4C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F0DD1-CAFA-4CE7-9638-CC7B76E25C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604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50D1B-69BE-4198-AD46-292D24398A4C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F0DD1-CAFA-4CE7-9638-CC7B76E25C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880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50D1B-69BE-4198-AD46-292D24398A4C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F0DD1-CAFA-4CE7-9638-CC7B76E25C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848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50D1B-69BE-4198-AD46-292D24398A4C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F0DD1-CAFA-4CE7-9638-CC7B76E25C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638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50D1B-69BE-4198-AD46-292D24398A4C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F0DD1-CAFA-4CE7-9638-CC7B76E25C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273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50D1B-69BE-4198-AD46-292D24398A4C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F0DD1-CAFA-4CE7-9638-CC7B76E25C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3791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50D1B-69BE-4198-AD46-292D24398A4C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F0DD1-CAFA-4CE7-9638-CC7B76E25C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458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250D1B-69BE-4198-AD46-292D24398A4C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2F0DD1-CAFA-4CE7-9638-CC7B76E25C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512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wmf"/><Relationship Id="rId3" Type="http://schemas.openxmlformats.org/officeDocument/2006/relationships/image" Target="../media/image3.jpeg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11" Type="http://schemas.openxmlformats.org/officeDocument/2006/relationships/image" Target="../media/image11.jpeg"/><Relationship Id="rId5" Type="http://schemas.openxmlformats.org/officeDocument/2006/relationships/image" Target="../media/image5.wmf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wmf"/><Relationship Id="rId1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15.wmf"/><Relationship Id="rId7" Type="http://schemas.openxmlformats.org/officeDocument/2006/relationships/image" Target="../media/image1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10" Type="http://schemas.openxmlformats.org/officeDocument/2006/relationships/image" Target="../media/image21.wmf"/><Relationship Id="rId4" Type="http://schemas.openxmlformats.org/officeDocument/2006/relationships/image" Target="../media/image9.wmf"/><Relationship Id="rId9" Type="http://schemas.openxmlformats.org/officeDocument/2006/relationships/image" Target="../media/image20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8400023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58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Anotace</a:t>
            </a:r>
            <a:endParaRPr lang="en-GB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Žáci přiřazují jednotlivá slovíčka do daných pokojů</a:t>
            </a:r>
          </a:p>
          <a:p>
            <a:r>
              <a:rPr lang="cs-CZ" dirty="0" smtClean="0"/>
              <a:t>Popisují obrázky, opakují předložky</a:t>
            </a:r>
          </a:p>
          <a:p>
            <a:r>
              <a:rPr lang="cs-CZ" dirty="0" smtClean="0"/>
              <a:t>Na základě čteného textu kreslí pokoje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3963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err="1" smtClean="0">
                <a:solidFill>
                  <a:srgbClr val="FF0000"/>
                </a:solidFill>
              </a:rPr>
              <a:t>There</a:t>
            </a:r>
            <a:r>
              <a:rPr lang="cs-CZ" sz="3600" b="1" dirty="0" smtClean="0">
                <a:solidFill>
                  <a:srgbClr val="FF0000"/>
                </a:solidFill>
              </a:rPr>
              <a:t> </a:t>
            </a:r>
            <a:r>
              <a:rPr lang="cs-CZ" sz="3600" b="1" dirty="0" err="1" smtClean="0">
                <a:solidFill>
                  <a:srgbClr val="FF0000"/>
                </a:solidFill>
              </a:rPr>
              <a:t>is</a:t>
            </a:r>
            <a:r>
              <a:rPr lang="cs-CZ" sz="3600" b="1" dirty="0" smtClean="0">
                <a:solidFill>
                  <a:srgbClr val="FF0000"/>
                </a:solidFill>
              </a:rPr>
              <a:t>/are/ …………….in </a:t>
            </a:r>
            <a:r>
              <a:rPr lang="cs-CZ" sz="3600" b="1" dirty="0" err="1" smtClean="0">
                <a:solidFill>
                  <a:srgbClr val="FF0000"/>
                </a:solidFill>
              </a:rPr>
              <a:t>the</a:t>
            </a:r>
            <a:r>
              <a:rPr lang="cs-CZ" sz="3600" b="1" dirty="0" smtClean="0">
                <a:solidFill>
                  <a:srgbClr val="FF0000"/>
                </a:solidFill>
              </a:rPr>
              <a:t> </a:t>
            </a:r>
            <a:r>
              <a:rPr lang="cs-CZ" sz="3600" b="1" dirty="0" err="1" smtClean="0">
                <a:solidFill>
                  <a:srgbClr val="FF0000"/>
                </a:solidFill>
              </a:rPr>
              <a:t>room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371600" lvl="3" indent="0"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Table	</a:t>
            </a:r>
            <a:r>
              <a:rPr lang="cs-CZ" sz="2400" dirty="0" err="1" smtClean="0">
                <a:solidFill>
                  <a:srgbClr val="0070C0"/>
                </a:solidFill>
              </a:rPr>
              <a:t>curtains</a:t>
            </a:r>
            <a:r>
              <a:rPr lang="cs-CZ" sz="2400" dirty="0" smtClean="0">
                <a:solidFill>
                  <a:srgbClr val="0070C0"/>
                </a:solidFill>
              </a:rPr>
              <a:t>	</a:t>
            </a:r>
            <a:r>
              <a:rPr lang="cs-CZ" sz="2400" dirty="0" err="1" smtClean="0">
                <a:solidFill>
                  <a:srgbClr val="0070C0"/>
                </a:solidFill>
              </a:rPr>
              <a:t>Tv</a:t>
            </a:r>
            <a:r>
              <a:rPr lang="cs-CZ" sz="2400" dirty="0" smtClean="0">
                <a:solidFill>
                  <a:srgbClr val="0070C0"/>
                </a:solidFill>
              </a:rPr>
              <a:t> set		bin</a:t>
            </a:r>
          </a:p>
          <a:p>
            <a:r>
              <a:rPr lang="cs-CZ" sz="2400" dirty="0" err="1" smtClean="0">
                <a:solidFill>
                  <a:srgbClr val="0070C0"/>
                </a:solidFill>
              </a:rPr>
              <a:t>Bed</a:t>
            </a:r>
            <a:r>
              <a:rPr lang="cs-CZ" sz="2400" dirty="0" smtClean="0">
                <a:solidFill>
                  <a:srgbClr val="0070C0"/>
                </a:solidFill>
              </a:rPr>
              <a:t>			</a:t>
            </a:r>
            <a:r>
              <a:rPr lang="cs-CZ" sz="2400" dirty="0" err="1" smtClean="0">
                <a:solidFill>
                  <a:srgbClr val="0070C0"/>
                </a:solidFill>
              </a:rPr>
              <a:t>chair</a:t>
            </a:r>
            <a:endParaRPr lang="cs-CZ" sz="2400" dirty="0" smtClean="0">
              <a:solidFill>
                <a:srgbClr val="0070C0"/>
              </a:solidFill>
            </a:endParaRPr>
          </a:p>
          <a:p>
            <a:r>
              <a:rPr lang="cs-CZ" sz="2400" dirty="0" err="1" smtClean="0">
                <a:solidFill>
                  <a:srgbClr val="0070C0"/>
                </a:solidFill>
              </a:rPr>
              <a:t>Desk</a:t>
            </a:r>
            <a:r>
              <a:rPr lang="cs-CZ" sz="2400" dirty="0" smtClean="0">
                <a:solidFill>
                  <a:srgbClr val="0070C0"/>
                </a:solidFill>
              </a:rPr>
              <a:t>				lamp</a:t>
            </a:r>
            <a:endParaRPr lang="cs-CZ" sz="24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			</a:t>
            </a:r>
            <a:r>
              <a:rPr lang="cs-CZ" sz="2400" dirty="0" err="1" smtClean="0">
                <a:solidFill>
                  <a:srgbClr val="0070C0"/>
                </a:solidFill>
              </a:rPr>
              <a:t>wardrobe</a:t>
            </a:r>
            <a:r>
              <a:rPr lang="cs-CZ" sz="2400" dirty="0" smtClean="0">
                <a:solidFill>
                  <a:srgbClr val="0070C0"/>
                </a:solidFill>
              </a:rPr>
              <a:t>			</a:t>
            </a:r>
            <a:r>
              <a:rPr lang="cs-CZ" sz="2400" dirty="0" err="1" smtClean="0">
                <a:solidFill>
                  <a:srgbClr val="0070C0"/>
                </a:solidFill>
              </a:rPr>
              <a:t>mirror</a:t>
            </a:r>
            <a:endParaRPr lang="cs-CZ" sz="24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sz="2400" dirty="0">
                <a:solidFill>
                  <a:srgbClr val="0070C0"/>
                </a:solidFill>
              </a:rPr>
              <a:t>	</a:t>
            </a:r>
            <a:r>
              <a:rPr lang="cs-CZ" sz="2400" dirty="0" err="1" smtClean="0">
                <a:solidFill>
                  <a:srgbClr val="0070C0"/>
                </a:solidFill>
              </a:rPr>
              <a:t>shower</a:t>
            </a:r>
            <a:r>
              <a:rPr lang="cs-CZ" sz="2400" dirty="0" smtClean="0">
                <a:solidFill>
                  <a:srgbClr val="0070C0"/>
                </a:solidFill>
              </a:rPr>
              <a:t>				</a:t>
            </a:r>
            <a:r>
              <a:rPr lang="cs-CZ" sz="2400" dirty="0" err="1" smtClean="0">
                <a:solidFill>
                  <a:srgbClr val="0070C0"/>
                </a:solidFill>
              </a:rPr>
              <a:t>bath</a:t>
            </a:r>
            <a:endParaRPr lang="cs-CZ" sz="24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	</a:t>
            </a:r>
            <a:r>
              <a:rPr lang="cs-CZ" sz="2400" dirty="0" err="1" smtClean="0">
                <a:solidFill>
                  <a:srgbClr val="0070C0"/>
                </a:solidFill>
              </a:rPr>
              <a:t>Sink</a:t>
            </a:r>
            <a:r>
              <a:rPr lang="cs-CZ" sz="2400" dirty="0" smtClean="0">
                <a:solidFill>
                  <a:srgbClr val="0070C0"/>
                </a:solidFill>
              </a:rPr>
              <a:t>			</a:t>
            </a:r>
            <a:r>
              <a:rPr lang="cs-CZ" sz="2400" dirty="0" err="1" smtClean="0">
                <a:solidFill>
                  <a:srgbClr val="0070C0"/>
                </a:solidFill>
              </a:rPr>
              <a:t>bedside</a:t>
            </a:r>
            <a:r>
              <a:rPr lang="cs-CZ" sz="2400" dirty="0" smtClean="0">
                <a:solidFill>
                  <a:srgbClr val="0070C0"/>
                </a:solidFill>
              </a:rPr>
              <a:t> table</a:t>
            </a:r>
          </a:p>
          <a:p>
            <a:pPr marL="0" indent="0">
              <a:buNone/>
            </a:pPr>
            <a:r>
              <a:rPr lang="cs-CZ" sz="2400" dirty="0" err="1" smtClean="0">
                <a:solidFill>
                  <a:srgbClr val="0070C0"/>
                </a:solidFill>
              </a:rPr>
              <a:t>Cupboard</a:t>
            </a:r>
            <a:r>
              <a:rPr lang="cs-CZ" sz="2400" dirty="0" smtClean="0">
                <a:solidFill>
                  <a:srgbClr val="0070C0"/>
                </a:solidFill>
              </a:rPr>
              <a:t>     		</a:t>
            </a:r>
            <a:r>
              <a:rPr lang="cs-CZ" sz="2400" dirty="0" err="1" smtClean="0">
                <a:solidFill>
                  <a:srgbClr val="0070C0"/>
                </a:solidFill>
              </a:rPr>
              <a:t>wash</a:t>
            </a:r>
            <a:r>
              <a:rPr lang="cs-CZ" sz="2400" dirty="0" smtClean="0">
                <a:solidFill>
                  <a:srgbClr val="0070C0"/>
                </a:solidFill>
              </a:rPr>
              <a:t> </a:t>
            </a:r>
            <a:r>
              <a:rPr lang="cs-CZ" sz="2400" dirty="0" err="1" smtClean="0">
                <a:solidFill>
                  <a:srgbClr val="0070C0"/>
                </a:solidFill>
              </a:rPr>
              <a:t>basin</a:t>
            </a:r>
            <a:r>
              <a:rPr lang="cs-CZ" sz="2400" dirty="0" smtClean="0">
                <a:solidFill>
                  <a:srgbClr val="0070C0"/>
                </a:solidFill>
              </a:rPr>
              <a:t>		</a:t>
            </a:r>
            <a:r>
              <a:rPr lang="cs-CZ" sz="2400" dirty="0" err="1" smtClean="0">
                <a:solidFill>
                  <a:srgbClr val="0070C0"/>
                </a:solidFill>
              </a:rPr>
              <a:t>pictures</a:t>
            </a:r>
            <a:endParaRPr lang="cs-CZ" sz="24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sz="2400" dirty="0" err="1" smtClean="0">
                <a:solidFill>
                  <a:srgbClr val="0070C0"/>
                </a:solidFill>
              </a:rPr>
              <a:t>Carpet</a:t>
            </a:r>
            <a:r>
              <a:rPr lang="cs-CZ" sz="2400" dirty="0" smtClean="0">
                <a:solidFill>
                  <a:srgbClr val="0070C0"/>
                </a:solidFill>
              </a:rPr>
              <a:t>		</a:t>
            </a:r>
            <a:r>
              <a:rPr lang="cs-CZ" sz="2400" dirty="0" err="1" smtClean="0">
                <a:solidFill>
                  <a:srgbClr val="0070C0"/>
                </a:solidFill>
              </a:rPr>
              <a:t>fridge</a:t>
            </a:r>
            <a:endParaRPr lang="cs-CZ" sz="24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sz="2400" dirty="0">
                <a:solidFill>
                  <a:srgbClr val="0070C0"/>
                </a:solidFill>
              </a:rPr>
              <a:t>	</a:t>
            </a:r>
            <a:r>
              <a:rPr lang="cs-CZ" sz="2400" dirty="0" smtClean="0">
                <a:solidFill>
                  <a:srgbClr val="0070C0"/>
                </a:solidFill>
              </a:rPr>
              <a:t>				</a:t>
            </a:r>
            <a:r>
              <a:rPr lang="cs-CZ" sz="2400" dirty="0" err="1" smtClean="0">
                <a:solidFill>
                  <a:srgbClr val="0070C0"/>
                </a:solidFill>
              </a:rPr>
              <a:t>armchair</a:t>
            </a:r>
            <a:r>
              <a:rPr lang="cs-CZ" sz="2400" dirty="0" smtClean="0">
                <a:solidFill>
                  <a:srgbClr val="0070C0"/>
                </a:solidFill>
              </a:rPr>
              <a:t>	</a:t>
            </a:r>
            <a:r>
              <a:rPr lang="cs-CZ" sz="2400" dirty="0" err="1" smtClean="0">
                <a:solidFill>
                  <a:srgbClr val="0070C0"/>
                </a:solidFill>
              </a:rPr>
              <a:t>freezer</a:t>
            </a:r>
            <a:endParaRPr lang="cs-CZ" sz="24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sz="2400" dirty="0" err="1" smtClean="0">
                <a:solidFill>
                  <a:srgbClr val="0070C0"/>
                </a:solidFill>
              </a:rPr>
              <a:t>Bookcase</a:t>
            </a:r>
            <a:r>
              <a:rPr lang="cs-CZ" sz="2400" dirty="0" smtClean="0">
                <a:solidFill>
                  <a:srgbClr val="0070C0"/>
                </a:solidFill>
              </a:rPr>
              <a:t>	poster</a:t>
            </a:r>
            <a:endParaRPr lang="en-GB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1908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err="1" smtClean="0">
                <a:solidFill>
                  <a:srgbClr val="00B050"/>
                </a:solidFill>
              </a:rPr>
              <a:t>What</a:t>
            </a:r>
            <a:r>
              <a:rPr lang="cs-CZ" sz="3600" b="1" dirty="0" smtClean="0">
                <a:solidFill>
                  <a:srgbClr val="00B050"/>
                </a:solidFill>
              </a:rPr>
              <a:t> </a:t>
            </a:r>
            <a:r>
              <a:rPr lang="cs-CZ" sz="3600" b="1" dirty="0" err="1" smtClean="0">
                <a:solidFill>
                  <a:srgbClr val="00B050"/>
                </a:solidFill>
              </a:rPr>
              <a:t>is</a:t>
            </a:r>
            <a:r>
              <a:rPr lang="cs-CZ" sz="3600" b="1" dirty="0" smtClean="0">
                <a:solidFill>
                  <a:srgbClr val="00B050"/>
                </a:solidFill>
              </a:rPr>
              <a:t> </a:t>
            </a:r>
            <a:r>
              <a:rPr lang="cs-CZ" sz="3600" b="1" dirty="0" err="1" smtClean="0">
                <a:solidFill>
                  <a:srgbClr val="00B050"/>
                </a:solidFill>
              </a:rPr>
              <a:t>this</a:t>
            </a:r>
            <a:r>
              <a:rPr lang="cs-CZ" sz="3600" b="1" dirty="0" smtClean="0">
                <a:solidFill>
                  <a:srgbClr val="00B050"/>
                </a:solidFill>
              </a:rPr>
              <a:t>?</a:t>
            </a:r>
            <a:endParaRPr lang="en-GB" sz="3600" b="1" dirty="0">
              <a:solidFill>
                <a:srgbClr val="00B050"/>
              </a:solidFill>
            </a:endParaRPr>
          </a:p>
        </p:txBody>
      </p:sp>
      <p:pic>
        <p:nvPicPr>
          <p:cNvPr id="2050" name="Picture 2" descr="C:\Users\08DK\AppData\Local\Microsoft\Windows\Temporary Internet Files\Content.IE5\J9JDF7JN\MC900215471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0139" y="3940239"/>
            <a:ext cx="1089854" cy="1166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08DK\AppData\Local\Microsoft\Windows\Temporary Internet Files\Content.IE5\RUAAW2NY\MP90040028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8277" y="2132856"/>
            <a:ext cx="1215419" cy="1822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08DK\AppData\Local\Microsoft\Windows\Temporary Internet Files\Content.IE5\J9JDF7JN\MP90043055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5321909"/>
            <a:ext cx="1728192" cy="1150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08DK\AppData\Local\Microsoft\Windows\Temporary Internet Files\Content.IE5\952U0FNW\MC90035691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825" y="1988840"/>
            <a:ext cx="1555394" cy="1842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08DK\AppData\Local\Microsoft\Windows\Temporary Internet Files\Content.IE5\OAE7SNRZ\MC90039691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159512"/>
            <a:ext cx="942775" cy="1286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08DK\AppData\Local\Microsoft\Windows\Temporary Internet Files\Content.IE5\M22ZVWQN\MC90021517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7398" y="4160930"/>
            <a:ext cx="2300740" cy="1560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08DK\AppData\Local\Microsoft\Windows\Temporary Internet Files\Content.IE5\9MOJ6XG8\MP900431654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141" y="3168351"/>
            <a:ext cx="1727803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08DK\AppData\Local\Microsoft\Windows\Temporary Internet Files\Content.IE5\RUAAW2NY\MC90030803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8432" y="4434793"/>
            <a:ext cx="1131179" cy="1012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08DK\AppData\Local\Microsoft\Windows\Temporary Internet Files\Content.IE5\A3XLEMF3\MP900422503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9456" y="5321908"/>
            <a:ext cx="1023061" cy="1536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08DK\AppData\Local\Microsoft\Windows\Temporary Internet Files\Content.IE5\5TJQLBPH\MP900403258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1181" y="2627061"/>
            <a:ext cx="1606510" cy="2408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08DK\AppData\Local\Microsoft\Windows\Temporary Internet Files\Content.IE5\A3XLEMF3\MC900192513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143" y="1435360"/>
            <a:ext cx="2007705" cy="1762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08DK\AppData\Local\Microsoft\Windows\Temporary Internet Files\Content.IE5\OAE7SNRZ\MC900326538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5007" y="5576517"/>
            <a:ext cx="1827886" cy="1026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Users\08DK\AppData\Local\Microsoft\Windows\Temporary Internet Files\Content.IE5\Y6E5ME56\MP900385721[1]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091" y="3955095"/>
            <a:ext cx="525789" cy="7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5806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Draw</a:t>
            </a:r>
            <a:r>
              <a:rPr lang="cs-CZ" dirty="0" smtClean="0"/>
              <a:t> </a:t>
            </a:r>
            <a:r>
              <a:rPr lang="cs-CZ" dirty="0" err="1" smtClean="0"/>
              <a:t>room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</a:t>
            </a:r>
            <a:r>
              <a:rPr lang="cs-CZ" dirty="0" err="1" smtClean="0"/>
              <a:t>bed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middle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room</a:t>
            </a:r>
            <a:r>
              <a:rPr lang="cs-CZ" dirty="0" smtClean="0"/>
              <a:t>. 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right</a:t>
            </a:r>
            <a:r>
              <a:rPr lang="cs-CZ" dirty="0" smtClean="0"/>
              <a:t> 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</a:t>
            </a:r>
            <a:r>
              <a:rPr lang="cs-CZ" dirty="0" err="1" smtClean="0"/>
              <a:t>bedside</a:t>
            </a:r>
            <a:r>
              <a:rPr lang="cs-CZ" dirty="0" smtClean="0"/>
              <a:t> table. 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floor</a:t>
            </a:r>
            <a:r>
              <a:rPr lang="cs-CZ" dirty="0" smtClean="0"/>
              <a:t>, in front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bed</a:t>
            </a:r>
            <a:r>
              <a:rPr lang="cs-CZ" dirty="0" smtClean="0"/>
              <a:t> </a:t>
            </a:r>
            <a:r>
              <a:rPr lang="cs-CZ" dirty="0" err="1" smtClean="0"/>
              <a:t>there</a:t>
            </a:r>
            <a:r>
              <a:rPr lang="cs-CZ" dirty="0" smtClean="0"/>
              <a:t> are </a:t>
            </a:r>
            <a:r>
              <a:rPr lang="cs-CZ" dirty="0" err="1" smtClean="0"/>
              <a:t>two</a:t>
            </a:r>
            <a:r>
              <a:rPr lang="cs-CZ" dirty="0" smtClean="0"/>
              <a:t> </a:t>
            </a:r>
            <a:r>
              <a:rPr lang="cs-CZ" dirty="0" err="1" smtClean="0"/>
              <a:t>carpets</a:t>
            </a:r>
            <a:r>
              <a:rPr lang="cs-CZ" dirty="0" smtClean="0"/>
              <a:t>. </a:t>
            </a:r>
            <a:r>
              <a:rPr lang="cs-CZ" dirty="0" err="1" smtClean="0"/>
              <a:t>Behind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bed</a:t>
            </a:r>
            <a:r>
              <a:rPr lang="cs-CZ" dirty="0" smtClean="0"/>
              <a:t> 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</a:t>
            </a:r>
            <a:r>
              <a:rPr lang="cs-CZ" dirty="0" err="1" smtClean="0"/>
              <a:t>wardrobe.On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bedside</a:t>
            </a:r>
            <a:r>
              <a:rPr lang="cs-CZ" dirty="0" smtClean="0"/>
              <a:t> table </a:t>
            </a:r>
            <a:r>
              <a:rPr lang="cs-CZ" dirty="0" err="1" smtClean="0"/>
              <a:t>is</a:t>
            </a:r>
            <a:r>
              <a:rPr lang="cs-CZ" dirty="0" smtClean="0"/>
              <a:t> alarm </a:t>
            </a:r>
            <a:r>
              <a:rPr lang="cs-CZ" dirty="0" err="1" smtClean="0"/>
              <a:t>clock.Next</a:t>
            </a:r>
            <a:r>
              <a:rPr lang="cs-CZ" dirty="0" smtClean="0"/>
              <a:t> to a </a:t>
            </a:r>
            <a:r>
              <a:rPr lang="cs-CZ" dirty="0" err="1" smtClean="0"/>
              <a:t>wardrobe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left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</a:t>
            </a:r>
            <a:r>
              <a:rPr lang="cs-CZ" dirty="0" err="1" smtClean="0"/>
              <a:t>chest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drawers</a:t>
            </a:r>
            <a:r>
              <a:rPr lang="cs-CZ" dirty="0" smtClean="0"/>
              <a:t>. 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other</a:t>
            </a:r>
            <a:r>
              <a:rPr lang="cs-CZ" dirty="0" smtClean="0"/>
              <a:t> </a:t>
            </a:r>
            <a:r>
              <a:rPr lang="cs-CZ" dirty="0" err="1" smtClean="0"/>
              <a:t>side</a:t>
            </a:r>
            <a:r>
              <a:rPr lang="cs-CZ" dirty="0" smtClean="0"/>
              <a:t> 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</a:t>
            </a:r>
            <a:r>
              <a:rPr lang="cs-CZ" dirty="0" err="1" smtClean="0"/>
              <a:t>mirror</a:t>
            </a:r>
            <a:r>
              <a:rPr lang="cs-CZ" dirty="0"/>
              <a:t> </a:t>
            </a:r>
            <a:r>
              <a:rPr lang="cs-CZ" dirty="0" smtClean="0"/>
              <a:t>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wall</a:t>
            </a:r>
            <a:r>
              <a:rPr lang="cs-CZ" dirty="0" smtClean="0"/>
              <a:t>. </a:t>
            </a:r>
            <a:r>
              <a:rPr lang="cs-CZ" dirty="0" err="1" smtClean="0"/>
              <a:t>Near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chest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drawers</a:t>
            </a:r>
            <a:r>
              <a:rPr lang="cs-CZ" dirty="0" smtClean="0"/>
              <a:t> 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</a:t>
            </a:r>
            <a:r>
              <a:rPr lang="cs-CZ" dirty="0" err="1" smtClean="0"/>
              <a:t>desk</a:t>
            </a:r>
            <a:r>
              <a:rPr lang="cs-CZ" dirty="0" smtClean="0"/>
              <a:t>. PC </a:t>
            </a:r>
            <a:r>
              <a:rPr lang="cs-CZ" dirty="0" err="1" smtClean="0"/>
              <a:t>is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table. </a:t>
            </a:r>
            <a:r>
              <a:rPr lang="cs-CZ" dirty="0" err="1" smtClean="0"/>
              <a:t>Between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bed</a:t>
            </a:r>
            <a:r>
              <a:rPr lang="cs-CZ" dirty="0" smtClean="0"/>
              <a:t> and a table 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</a:t>
            </a:r>
            <a:r>
              <a:rPr lang="cs-CZ" dirty="0" err="1" smtClean="0"/>
              <a:t>chair</a:t>
            </a:r>
            <a:r>
              <a:rPr lang="cs-CZ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4725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My </a:t>
            </a:r>
            <a:r>
              <a:rPr lang="cs-CZ" sz="3600" dirty="0" err="1" smtClean="0"/>
              <a:t>room</a:t>
            </a:r>
            <a:endParaRPr lang="en-GB" sz="3600" dirty="0"/>
          </a:p>
        </p:txBody>
      </p:sp>
      <p:pic>
        <p:nvPicPr>
          <p:cNvPr id="3075" name="Picture 3" descr="C:\Users\08DK\AppData\Local\Microsoft\Windows\Temporary Internet Files\Content.IE5\A3XLEMF3\MC90021517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777808"/>
            <a:ext cx="2377199" cy="1612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08DK\AppData\Local\Microsoft\Windows\Temporary Internet Files\Content.IE5\OAE7SNRZ\MC900215168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915" y="1196586"/>
            <a:ext cx="1661311" cy="2702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08DK\AppData\Local\Microsoft\Windows\Temporary Internet Files\Content.IE5\952U0FNW\MC90030803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690" y="3925313"/>
            <a:ext cx="900441" cy="806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08DK\AppData\Local\Microsoft\Windows\Temporary Internet Files\Content.IE5\7C2V39PY\MC90035051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915" y="5733007"/>
            <a:ext cx="1224136" cy="708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08DK\AppData\Local\Microsoft\Windows\Temporary Internet Files\Content.IE5\9MOJ6XG8\MC90035117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9947" y="5511151"/>
            <a:ext cx="1440159" cy="1152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Program Files (x86)\Microsoft Office\MEDIA\CAGCAT10\j0234131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989" y="3284984"/>
            <a:ext cx="596142" cy="633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08DK\AppData\Local\Microsoft\Windows\Temporary Internet Files\Content.IE5\A3XLEMF3\MC90028104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445" y="2241572"/>
            <a:ext cx="2198483" cy="208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08DK\AppData\Local\Microsoft\Windows\Temporary Internet Files\Content.IE5\OAE7SNRZ\MC90019242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4957" y="1412776"/>
            <a:ext cx="903266" cy="125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08DK\AppData\Local\Microsoft\Windows\Temporary Internet Files\Content.IE5\5TJQLBPH\MC900287251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119" y="4077073"/>
            <a:ext cx="2468769" cy="218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5964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Text je vytvořen autorem materiálu</a:t>
            </a:r>
          </a:p>
          <a:p>
            <a:r>
              <a:rPr lang="cs-CZ" dirty="0" smtClean="0"/>
              <a:t>2012-10-11</a:t>
            </a:r>
            <a:endParaRPr lang="cs-CZ" dirty="0" smtClean="0"/>
          </a:p>
          <a:p>
            <a:r>
              <a:rPr lang="cs-CZ" dirty="0" smtClean="0"/>
              <a:t>Snímky č.4 a 6 – Microsoft –</a:t>
            </a:r>
            <a:r>
              <a:rPr lang="cs-CZ" dirty="0" err="1" smtClean="0"/>
              <a:t>office</a:t>
            </a:r>
            <a:r>
              <a:rPr lang="cs-CZ" dirty="0" smtClean="0"/>
              <a:t> – otevřená galerie</a:t>
            </a:r>
          </a:p>
          <a:p>
            <a:r>
              <a:rPr lang="cs-CZ" dirty="0" smtClean="0"/>
              <a:t>2012 </a:t>
            </a:r>
            <a:r>
              <a:rPr lang="cs-CZ" smtClean="0"/>
              <a:t>– </a:t>
            </a:r>
            <a:r>
              <a:rPr lang="cs-CZ" smtClean="0"/>
              <a:t>10-11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3217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183</Words>
  <Application>Microsoft Office PowerPoint</Application>
  <PresentationFormat>Předvádění na obrazovce (4:3)</PresentationFormat>
  <Paragraphs>29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There is/are/ …………….in the room</vt:lpstr>
      <vt:lpstr>What is this?</vt:lpstr>
      <vt:lpstr>Draw room</vt:lpstr>
      <vt:lpstr>My room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08DK</dc:creator>
  <cp:lastModifiedBy>08DK</cp:lastModifiedBy>
  <cp:revision>23</cp:revision>
  <dcterms:created xsi:type="dcterms:W3CDTF">2012-12-12T20:20:43Z</dcterms:created>
  <dcterms:modified xsi:type="dcterms:W3CDTF">2012-12-16T19:43:39Z</dcterms:modified>
</cp:coreProperties>
</file>