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1" r:id="rId6"/>
    <p:sldId id="263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NÁZEV:VY_32_INOVACE_02</a:t>
          </a:r>
          <a:r>
            <a:rPr lang="cs-CZ" sz="2000" dirty="0" smtClean="0"/>
            <a:t>:_ČESKÝ 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</a:t>
          </a:r>
          <a:r>
            <a:rPr lang="cs-CZ" sz="2000" smtClean="0"/>
            <a:t>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PRVNÍ ČTENÍ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E0E347-684C-45AB-9E61-E9D8F1DDA294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223EFDB-63C2-4992-9BC1-0B7DEE852178}" type="presOf" srcId="{D1B46980-6531-4606-95E6-44980827E919}" destId="{2BE915AB-18AA-4053-B92C-3BFC9ED204BB}" srcOrd="1" destOrd="0" presId="urn:microsoft.com/office/officeart/2005/8/layout/target3"/>
    <dgm:cxn modelId="{8A69C58E-9D6B-4C31-8C92-7D04947EB45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FFC08AA-F21A-4258-A1D3-2451B1F1B38E}" type="presOf" srcId="{B651F6E3-6281-48DB-9319-2AEAFDAE7572}" destId="{619D679B-A015-4ECF-8348-D1034C574F40}" srcOrd="0" destOrd="0" presId="urn:microsoft.com/office/officeart/2005/8/layout/target3"/>
    <dgm:cxn modelId="{C663D907-CFEC-482B-B110-0AD091791DFE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4B990ED-8B00-42B5-866B-638072DC504B}" type="presOf" srcId="{4C35D32F-0EAB-4CD7-82EE-45574DC2A586}" destId="{8BEBB6EC-1DAA-4CAC-8A25-BC0FCBD5DBD5}" srcOrd="0" destOrd="0" presId="urn:microsoft.com/office/officeart/2005/8/layout/target3"/>
    <dgm:cxn modelId="{56A3F7FE-9669-46FE-AC42-BC20D674261E}" type="presOf" srcId="{757F3AB3-0718-4624-B441-E567A8F0AB56}" destId="{333A1088-737F-45CB-B68E-254E46348037}" srcOrd="0" destOrd="0" presId="urn:microsoft.com/office/officeart/2005/8/layout/target3"/>
    <dgm:cxn modelId="{4D05B986-9F9A-4725-978A-95A1FC5C8F24}" type="presOf" srcId="{D8197B8C-B260-4A16-BDF4-0947B075E274}" destId="{25B08C86-7E15-44DC-BE7F-FFB55DD49D12}" srcOrd="0" destOrd="0" presId="urn:microsoft.com/office/officeart/2005/8/layout/target3"/>
    <dgm:cxn modelId="{7A571104-DF9B-4399-B570-89D5A92FAF0E}" type="presOf" srcId="{4C35D32F-0EAB-4CD7-82EE-45574DC2A586}" destId="{890E4F0B-2866-4A3F-A3C7-2A14B1797930}" srcOrd="1" destOrd="0" presId="urn:microsoft.com/office/officeart/2005/8/layout/target3"/>
    <dgm:cxn modelId="{5AD42263-A94F-4AC6-9DE1-E3D42C1DB452}" type="presOf" srcId="{D1D4F407-5343-4D3F-B5B9-D407B03CAEB4}" destId="{D005CE8C-CC26-4C3E-AC11-E15060ECD759}" srcOrd="0" destOrd="0" presId="urn:microsoft.com/office/officeart/2005/8/layout/target3"/>
    <dgm:cxn modelId="{78EEFE1F-13AE-467F-B60F-B370BD0CB69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B82520-FEEB-4C41-8AEC-5A08B8EB4B4F}" type="presParOf" srcId="{333A1088-737F-45CB-B68E-254E46348037}" destId="{F5ABB229-8D3B-4694-996A-96F23CF14429}" srcOrd="0" destOrd="0" presId="urn:microsoft.com/office/officeart/2005/8/layout/target3"/>
    <dgm:cxn modelId="{29B87C43-E3C3-4D78-A4A4-EFDDF2C77F73}" type="presParOf" srcId="{333A1088-737F-45CB-B68E-254E46348037}" destId="{F41139FD-01EE-4571-8B17-4FB00FC51163}" srcOrd="1" destOrd="0" presId="urn:microsoft.com/office/officeart/2005/8/layout/target3"/>
    <dgm:cxn modelId="{4CF5A9F0-9869-4367-8C62-B1CB74517ABC}" type="presParOf" srcId="{333A1088-737F-45CB-B68E-254E46348037}" destId="{D005CE8C-CC26-4C3E-AC11-E15060ECD759}" srcOrd="2" destOrd="0" presId="urn:microsoft.com/office/officeart/2005/8/layout/target3"/>
    <dgm:cxn modelId="{4D295811-8AA4-4854-B5FA-C28FCEDAA94D}" type="presParOf" srcId="{333A1088-737F-45CB-B68E-254E46348037}" destId="{2C702D82-9B77-49B7-9568-BB8EB47C3372}" srcOrd="3" destOrd="0" presId="urn:microsoft.com/office/officeart/2005/8/layout/target3"/>
    <dgm:cxn modelId="{40B4EB20-7BBC-4D5E-9E97-560E71AE0FCD}" type="presParOf" srcId="{333A1088-737F-45CB-B68E-254E46348037}" destId="{A52A0455-90FF-4808-ABD0-F02540D31D5A}" srcOrd="4" destOrd="0" presId="urn:microsoft.com/office/officeart/2005/8/layout/target3"/>
    <dgm:cxn modelId="{3D5C82FE-FE4A-4691-8CC8-B22E9934ED0A}" type="presParOf" srcId="{333A1088-737F-45CB-B68E-254E46348037}" destId="{6140AFEC-043D-4C43-A2F9-D0F5331DF3A3}" srcOrd="5" destOrd="0" presId="urn:microsoft.com/office/officeart/2005/8/layout/target3"/>
    <dgm:cxn modelId="{4AFF3F83-23EC-4D46-9E83-3F98852D56D6}" type="presParOf" srcId="{333A1088-737F-45CB-B68E-254E46348037}" destId="{9358AC05-5D7D-4327-9F80-1AD486AEA664}" srcOrd="6" destOrd="0" presId="urn:microsoft.com/office/officeart/2005/8/layout/target3"/>
    <dgm:cxn modelId="{2E7B2276-7120-4288-8ABE-EAD0D7436B38}" type="presParOf" srcId="{333A1088-737F-45CB-B68E-254E46348037}" destId="{313FC574-E1CD-4FB4-B054-0B805CE0447D}" srcOrd="7" destOrd="0" presId="urn:microsoft.com/office/officeart/2005/8/layout/target3"/>
    <dgm:cxn modelId="{A8423DB6-46E0-4560-9A06-805482195A3C}" type="presParOf" srcId="{333A1088-737F-45CB-B68E-254E46348037}" destId="{619D679B-A015-4ECF-8348-D1034C574F40}" srcOrd="8" destOrd="0" presId="urn:microsoft.com/office/officeart/2005/8/layout/target3"/>
    <dgm:cxn modelId="{E3E2502F-2B04-4541-B1DF-C6E9BCE31C1D}" type="presParOf" srcId="{333A1088-737F-45CB-B68E-254E46348037}" destId="{322283A8-4A27-4CDA-BAE3-F381106A9174}" srcOrd="9" destOrd="0" presId="urn:microsoft.com/office/officeart/2005/8/layout/target3"/>
    <dgm:cxn modelId="{06570E42-953C-49EE-AF2B-483A54A91F3F}" type="presParOf" srcId="{333A1088-737F-45CB-B68E-254E46348037}" destId="{FFC9F71D-1B4F-4AD9-A4A6-86ADEFC8AF5C}" srcOrd="10" destOrd="0" presId="urn:microsoft.com/office/officeart/2005/8/layout/target3"/>
    <dgm:cxn modelId="{C6CAC11F-BAFF-4CF6-865A-C5C8572410C8}" type="presParOf" srcId="{333A1088-737F-45CB-B68E-254E46348037}" destId="{25B08C86-7E15-44DC-BE7F-FFB55DD49D12}" srcOrd="11" destOrd="0" presId="urn:microsoft.com/office/officeart/2005/8/layout/target3"/>
    <dgm:cxn modelId="{52797D7E-EECA-4703-9DEF-B2AA5A9B3FD5}" type="presParOf" srcId="{333A1088-737F-45CB-B68E-254E46348037}" destId="{76644BE8-9D7C-4C09-B250-3D10AF48CBB7}" srcOrd="12" destOrd="0" presId="urn:microsoft.com/office/officeart/2005/8/layout/target3"/>
    <dgm:cxn modelId="{961C4ABA-CE83-49D1-B75D-0BE9AA3D4C89}" type="presParOf" srcId="{333A1088-737F-45CB-B68E-254E46348037}" destId="{EE85B701-7295-41C0-BA7A-34D3756A2AE6}" srcOrd="13" destOrd="0" presId="urn:microsoft.com/office/officeart/2005/8/layout/target3"/>
    <dgm:cxn modelId="{3942CE3B-E8D2-4A9F-B722-8F34CD86AB4F}" type="presParOf" srcId="{333A1088-737F-45CB-B68E-254E46348037}" destId="{8BEBB6EC-1DAA-4CAC-8A25-BC0FCBD5DBD5}" srcOrd="14" destOrd="0" presId="urn:microsoft.com/office/officeart/2005/8/layout/target3"/>
    <dgm:cxn modelId="{8D7C52CE-48A7-43E5-AB4A-BF595EE93BCC}" type="presParOf" srcId="{333A1088-737F-45CB-B68E-254E46348037}" destId="{AED2198E-93D5-4001-81B4-73124B309672}" srcOrd="15" destOrd="0" presId="urn:microsoft.com/office/officeart/2005/8/layout/target3"/>
    <dgm:cxn modelId="{039C7396-B09D-445D-BA88-4D69B19EDA44}" type="presParOf" srcId="{333A1088-737F-45CB-B68E-254E46348037}" destId="{2BE915AB-18AA-4053-B92C-3BFC9ED204BB}" srcOrd="16" destOrd="0" presId="urn:microsoft.com/office/officeart/2005/8/layout/target3"/>
    <dgm:cxn modelId="{A3AC138B-58E9-4764-8E4F-9597E6C4768B}" type="presParOf" srcId="{333A1088-737F-45CB-B68E-254E46348037}" destId="{6BB5E863-4638-4E1D-BFDE-399D028AC4ED}" srcOrd="17" destOrd="0" presId="urn:microsoft.com/office/officeart/2005/8/layout/target3"/>
    <dgm:cxn modelId="{0D5CC547-140A-43E8-A5AE-BDD672444121}" type="presParOf" srcId="{333A1088-737F-45CB-B68E-254E46348037}" destId="{5A5FFA88-C948-4069-8E93-59FA12366E83}" srcOrd="18" destOrd="0" presId="urn:microsoft.com/office/officeart/2005/8/layout/target3"/>
    <dgm:cxn modelId="{FA6A2847-58DC-4C75-9476-A0E7FA79D24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NÁZEV:VY_32_INOVACE_02</a:t>
          </a:r>
          <a:r>
            <a:rPr lang="cs-CZ" sz="2000" kern="1200" dirty="0" smtClean="0"/>
            <a:t>:_ČESKÝ 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PRVNÍ ČTENÍ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</a:t>
          </a:r>
          <a:r>
            <a:rPr lang="cs-CZ" sz="2000" kern="1200" smtClean="0"/>
            <a:t>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5C4A9E-E674-453E-952C-7771C70BEDEB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9BC0A0-405A-4A0B-B62A-1558D3EAEE7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wmf"/><Relationship Id="rId7" Type="http://schemas.openxmlformats.org/officeDocument/2006/relationships/image" Target="../media/image18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gif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wmf"/><Relationship Id="rId4" Type="http://schemas.openxmlformats.org/officeDocument/2006/relationships/image" Target="../media/image4.gif"/><Relationship Id="rId9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855861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720100"/>
      </p:ext>
    </p:extLst>
  </p:cSld>
  <p:clrMapOvr>
    <a:masterClrMapping/>
  </p:clrMapOvr>
  <p:transition spd="slow" advTm="9386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ANOTACE</a:t>
            </a:r>
            <a:endParaRPr lang="cs-CZ" dirty="0"/>
          </a:p>
          <a:p>
            <a:r>
              <a:rPr lang="cs-CZ" dirty="0" smtClean="0"/>
              <a:t>žáci si zopakují naučená písmena</a:t>
            </a:r>
          </a:p>
          <a:p>
            <a:r>
              <a:rPr lang="cs-CZ" dirty="0" smtClean="0"/>
              <a:t>pomocí </a:t>
            </a:r>
            <a:r>
              <a:rPr lang="cs-CZ" dirty="0"/>
              <a:t>obrázků a písmen budou číst první věty</a:t>
            </a:r>
          </a:p>
          <a:p>
            <a:r>
              <a:rPr lang="cs-CZ" dirty="0">
                <a:solidFill>
                  <a:schemeClr val="tx1"/>
                </a:solidFill>
              </a:rPr>
              <a:t> žáci pracují na interaktivní tabuli fixem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 správné </a:t>
            </a:r>
            <a:r>
              <a:rPr lang="cs-CZ" dirty="0">
                <a:solidFill>
                  <a:schemeClr val="tx1"/>
                </a:solidFill>
              </a:rPr>
              <a:t>řešení se objeví po kliknutí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08C1\AppData\Local\Microsoft\Windows\Temporary Internet Files\Content.IE5\S7687CZ2\MM90017822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2606" y="3429000"/>
            <a:ext cx="1008111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AppData\Local\Microsoft\Windows\Temporary Internet Files\Content.IE5\AM1I8PN9\MM90017821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247749"/>
            <a:ext cx="890091" cy="890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AM1I8PN9\MM90017821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097231"/>
            <a:ext cx="1033561" cy="103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AM1I8PN9\MM90017822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7671" y="4803605"/>
            <a:ext cx="836266" cy="836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07302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467544" y="1268761"/>
            <a:ext cx="8280920" cy="3312368"/>
          </a:xfrm>
        </p:spPr>
        <p:txBody>
          <a:bodyPr>
            <a:normAutofit fontScale="25000" lnSpcReduction="20000"/>
          </a:bodyPr>
          <a:lstStyle/>
          <a:p>
            <a:r>
              <a:rPr lang="cs-CZ" sz="1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  L  u  i  e  m  S  P  A  E  l  s a p o </a:t>
            </a:r>
            <a:r>
              <a:rPr lang="cs-CZ" sz="144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1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U</a:t>
            </a:r>
          </a:p>
          <a:p>
            <a:endParaRPr lang="cs-CZ" sz="14400" dirty="0" smtClean="0">
              <a:solidFill>
                <a:srgbClr val="FF0000"/>
              </a:solidFill>
            </a:endParaRPr>
          </a:p>
          <a:p>
            <a:r>
              <a:rPr lang="cs-CZ" sz="14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P A E  l</a:t>
            </a:r>
            <a:r>
              <a:rPr lang="cs-CZ" sz="14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144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L</a:t>
            </a:r>
            <a:r>
              <a:rPr lang="cs-CZ" sz="14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u i e m S a p o </a:t>
            </a:r>
            <a:r>
              <a:rPr lang="cs-CZ" sz="144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O</a:t>
            </a:r>
            <a:r>
              <a:rPr lang="cs-CZ" sz="14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U I M</a:t>
            </a:r>
          </a:p>
          <a:p>
            <a:endParaRPr lang="cs-CZ" sz="14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16000" b="1" dirty="0" smtClean="0">
                <a:solidFill>
                  <a:srgbClr val="FFC000"/>
                </a:solidFill>
                <a:latin typeface="Arial Narrow" pitchFamily="34" charset="0"/>
              </a:rPr>
              <a:t>I  P  A  E   l  s  a  p  o  </a:t>
            </a:r>
            <a:r>
              <a:rPr lang="cs-CZ" sz="16000" b="1" dirty="0" err="1" smtClean="0">
                <a:solidFill>
                  <a:srgbClr val="FFC000"/>
                </a:solidFill>
                <a:latin typeface="Arial Narrow" pitchFamily="34" charset="0"/>
              </a:rPr>
              <a:t>O</a:t>
            </a:r>
            <a:r>
              <a:rPr lang="cs-CZ" sz="16000" b="1" dirty="0" smtClean="0">
                <a:solidFill>
                  <a:srgbClr val="FFC000"/>
                </a:solidFill>
                <a:latin typeface="Arial Narrow" pitchFamily="34" charset="0"/>
              </a:rPr>
              <a:t>  U  M  L  u  i  e m</a:t>
            </a:r>
            <a:endParaRPr lang="cs-CZ" sz="14400" b="1" dirty="0" smtClean="0">
              <a:solidFill>
                <a:srgbClr val="FFC000"/>
              </a:solidFill>
              <a:latin typeface="Arial Narrow" pitchFamily="34" charset="0"/>
            </a:endParaRPr>
          </a:p>
          <a:p>
            <a:endParaRPr lang="cs-CZ" sz="14400" dirty="0" smtClean="0">
              <a:solidFill>
                <a:srgbClr val="FFFF00"/>
              </a:solidFill>
            </a:endParaRPr>
          </a:p>
          <a:p>
            <a:r>
              <a:rPr lang="cs-CZ" sz="14400" dirty="0" smtClean="0">
                <a:solidFill>
                  <a:srgbClr val="00B05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I  M  L  u  i  A  E  l  s  a  p  o  e  m  S  P</a:t>
            </a:r>
          </a:p>
          <a:p>
            <a:endParaRPr lang="cs-CZ" sz="14400" dirty="0" smtClean="0">
              <a:solidFill>
                <a:srgbClr val="00B05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endParaRPr lang="cs-CZ" sz="14400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Nadpis 9"/>
          <p:cNvSpPr>
            <a:spLocks noGrp="1"/>
          </p:cNvSpPr>
          <p:nvPr>
            <p:ph type="ctrTitle"/>
          </p:nvPr>
        </p:nvSpPr>
        <p:spPr>
          <a:xfrm>
            <a:off x="817581" y="260649"/>
            <a:ext cx="7175351" cy="720079"/>
          </a:xfrm>
        </p:spPr>
        <p:txBody>
          <a:bodyPr/>
          <a:lstStyle/>
          <a:p>
            <a:r>
              <a:rPr lang="cs-CZ" dirty="0" smtClean="0"/>
              <a:t>čti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6113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0" y="5053013"/>
            <a:ext cx="5637213" cy="8810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</a:t>
            </a:r>
            <a:endParaRPr lang="cs-CZ" dirty="0"/>
          </a:p>
        </p:txBody>
      </p:sp>
      <p:pic>
        <p:nvPicPr>
          <p:cNvPr id="1026" name="Picture 2" descr="C:\Users\08C1\AppData\Local\Microsoft\Windows\Temporary Internet Files\Content.IE5\S7687CZ2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12" y="971018"/>
            <a:ext cx="1160736" cy="116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AppData\Local\Microsoft\Windows\Temporary Internet Files\Content.IE5\DE4CGPLA\MC900191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371" y="900354"/>
            <a:ext cx="1429841" cy="130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641" y="2779975"/>
            <a:ext cx="1040120" cy="1313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08C1\AppData\Local\Microsoft\Windows\Temporary Internet Files\Content.IE5\YYPZW21M\MC9004107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547" y="2634054"/>
            <a:ext cx="1119931" cy="145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A2754ZST\MC9002321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319" y="4772007"/>
            <a:ext cx="1465667" cy="1393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A2754ZST\MC9002322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653136"/>
            <a:ext cx="1432194" cy="138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915816" y="2924944"/>
            <a:ext cx="18150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pic>
        <p:nvPicPr>
          <p:cNvPr id="5" name="Picture 2" descr="C:\Users\08C1\AppData\Local\Microsoft\Windows\Temporary Internet Files\Content.IE5\LDOPNIE0\MM900178207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542" y="1259958"/>
            <a:ext cx="871796" cy="87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08C1\AppData\Local\Microsoft\Windows\Temporary Internet Files\Content.IE5\LDOPNIE0\MM900178207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873" y="2828723"/>
            <a:ext cx="882179" cy="88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08C1\AppData\Local\Microsoft\Windows\Temporary Internet Files\Content.IE5\LDOPNIE0\MM900178207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772008"/>
            <a:ext cx="849600" cy="84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979712" y="332656"/>
            <a:ext cx="308937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Čti věty</a:t>
            </a:r>
          </a:p>
        </p:txBody>
      </p:sp>
    </p:spTree>
    <p:extLst>
      <p:ext uri="{BB962C8B-B14F-4D97-AF65-F5344CB8AC3E}">
        <p14:creationId xmlns:p14="http://schemas.microsoft.com/office/powerpoint/2010/main" val="30082318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08C1\AppData\Local\Microsoft\Windows\Temporary Internet Files\Content.IE5\YYPZW21M\MC900021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982" y="398462"/>
            <a:ext cx="1433512" cy="1693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C1\AppData\Local\Microsoft\Windows\Temporary Internet Files\Content.IE5\LDOPNIE0\MC9003540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69663"/>
            <a:ext cx="1699689" cy="191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7IACVERO\MC9003247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9225" y="2530587"/>
            <a:ext cx="1676400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C1\AppData\Local\Microsoft\Windows\Temporary Internet Files\Content.IE5\7IACVERO\MC9000896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940" y="2495539"/>
            <a:ext cx="1519237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AppData\Local\Microsoft\Windows\Temporary Internet Files\Content.IE5\LDOPNIE0\MM90017821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999925"/>
            <a:ext cx="851297" cy="851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LDOPNIE0\MM90017821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626" y="3212976"/>
            <a:ext cx="901774" cy="96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666" y="4653136"/>
            <a:ext cx="1292225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1788" y="4690771"/>
            <a:ext cx="920785" cy="1379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978" y="4671626"/>
            <a:ext cx="954810" cy="1430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 descr="C:\Users\08C1\AppData\Local\Microsoft\Windows\Temporary Internet Files\Content.IE5\LDOPNIE0\MM90017821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138" y="4869160"/>
            <a:ext cx="666750" cy="1026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726729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42313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čem si povídáme ?</a:t>
            </a:r>
            <a:endParaRPr lang="cs-CZ" sz="2400" dirty="0"/>
          </a:p>
        </p:txBody>
      </p:sp>
      <p:pic>
        <p:nvPicPr>
          <p:cNvPr id="3074" name="Picture 2" descr="C:\Users\08C1\AppData\Local\Microsoft\Windows\Temporary Internet Files\Content.IE5\YYPZW21M\MM90017822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50" y="1367432"/>
            <a:ext cx="1125463" cy="1125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C1\AppData\Local\Microsoft\Windows\Temporary Internet Files\Content.IE5\YYPZW21M\MM90017822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310" y="1456552"/>
            <a:ext cx="1222874" cy="122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C1\AppData\Local\Microsoft\Windows\Temporary Internet Files\Content.IE5\YYPZW21M\MM90017822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675013"/>
            <a:ext cx="1120073" cy="1120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C1\AppData\Local\Microsoft\Windows\Temporary Internet Files\Content.IE5\YYPZW21M\MM90017822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487" y="4084701"/>
            <a:ext cx="1180626" cy="118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C1\AppData\Local\Microsoft\Windows\Temporary Internet Files\Content.IE5\LDOPNIE0\MP9004394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554" y="4029863"/>
            <a:ext cx="1803351" cy="174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C1\AppData\Local\Microsoft\Windows\Temporary Internet Files\Content.IE5\DE4CGPLA\MC900089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598059"/>
            <a:ext cx="2088232" cy="176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C1\AppData\Local\Microsoft\Windows\Temporary Internet Files\Content.IE5\YYPZW21M\MC9002818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3655" y="1196752"/>
            <a:ext cx="161925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08C1\AppData\Local\Microsoft\Windows\Temporary Internet Files\Content.IE5\K0O7W0UI\MC9002856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647" y="1850131"/>
            <a:ext cx="2292522" cy="165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806379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949161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ČEHO STOJÍ DĚTI?</a:t>
            </a:r>
            <a:endParaRPr lang="cs-CZ" sz="2400" dirty="0"/>
          </a:p>
        </p:txBody>
      </p:sp>
      <p:pic>
        <p:nvPicPr>
          <p:cNvPr id="3" name="Picture 2" descr="C:\Users\08C1\AppData\Local\Microsoft\Windows\Temporary Internet Files\Content.IE5\S7687CZ2\MM90017822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645148"/>
            <a:ext cx="1008111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652" y="1762672"/>
            <a:ext cx="890587" cy="89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 descr="C:\Users\08C1\AppData\Local\Microsoft\Windows\Temporary Internet Files\Content.IE5\AM1I8PN9\MM90017821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567" y="5189659"/>
            <a:ext cx="1033561" cy="1033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4648624"/>
            <a:ext cx="1082070" cy="1082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755" y="1772156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210619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2845" y="4803594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26159"/>
            <a:ext cx="9271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900" y="1577211"/>
            <a:ext cx="1500187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139" y="4047944"/>
            <a:ext cx="1689100" cy="168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08C1\AppData\Local\Microsoft\Windows\Temporary Internet Files\Content.IE5\A2754ZST\MP90034147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877" y="804803"/>
            <a:ext cx="2355418" cy="168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AM1I8PN9\MC90002724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424181"/>
            <a:ext cx="1656184" cy="1869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537308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1473795" y="2060849"/>
            <a:ext cx="5637010" cy="387381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mtClean="0"/>
              <a:t>24.10.2011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817581" y="548681"/>
            <a:ext cx="7175351" cy="258361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708990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972</TotalTime>
  <Words>144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čti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25</cp:revision>
  <dcterms:created xsi:type="dcterms:W3CDTF">2011-10-20T16:11:32Z</dcterms:created>
  <dcterms:modified xsi:type="dcterms:W3CDTF">2012-11-10T16:13:03Z</dcterms:modified>
</cp:coreProperties>
</file>