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7" r:id="rId2"/>
    <p:sldId id="274" r:id="rId3"/>
    <p:sldId id="262" r:id="rId4"/>
    <p:sldId id="271" r:id="rId5"/>
    <p:sldId id="269" r:id="rId6"/>
    <p:sldId id="270" r:id="rId7"/>
    <p:sldId id="272" r:id="rId8"/>
    <p:sldId id="265" r:id="rId9"/>
    <p:sldId id="261" r:id="rId10"/>
    <p:sldId id="266" r:id="rId11"/>
    <p:sldId id="267" r:id="rId12"/>
    <p:sldId id="27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 4 ČESKÝ 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MGR.ADELHEIDA  </a:t>
          </a:r>
          <a:r>
            <a:rPr lang="cs-CZ" sz="2000" dirty="0" smtClean="0"/>
            <a:t>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SLABIKY S PÍSMENEM L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301188-2882-447E-B4C2-68AE37C0AAB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1BF3B3D-E5A4-40B0-82C6-27AF9527F2F9}" type="presOf" srcId="{757F3AB3-0718-4624-B441-E567A8F0AB56}" destId="{333A1088-737F-45CB-B68E-254E46348037}" srcOrd="0" destOrd="0" presId="urn:microsoft.com/office/officeart/2005/8/layout/target3"/>
    <dgm:cxn modelId="{5628F490-24CC-45EC-8C6E-B9044C307B76}" type="presOf" srcId="{D8197B8C-B260-4A16-BDF4-0947B075E274}" destId="{25B08C86-7E15-44DC-BE7F-FFB55DD49D12}" srcOrd="0" destOrd="0" presId="urn:microsoft.com/office/officeart/2005/8/layout/target3"/>
    <dgm:cxn modelId="{30458212-A78C-4964-996E-28AF7B0E3444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D88F2C3-26D9-413A-B037-C6E52518309B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2B76C4F-3FA6-4EC8-84AA-75C50C4AB055}" type="presOf" srcId="{D1B46980-6531-4606-95E6-44980827E919}" destId="{2BE915AB-18AA-4053-B92C-3BFC9ED204BB}" srcOrd="1" destOrd="0" presId="urn:microsoft.com/office/officeart/2005/8/layout/target3"/>
    <dgm:cxn modelId="{6A18BB57-F7C6-43EA-B310-C6DD4F540173}" type="presOf" srcId="{D1B46980-6531-4606-95E6-44980827E919}" destId="{6140AFEC-043D-4C43-A2F9-D0F5331DF3A3}" srcOrd="0" destOrd="0" presId="urn:microsoft.com/office/officeart/2005/8/layout/target3"/>
    <dgm:cxn modelId="{2E1C7711-D71C-4F8D-ADD4-DA032DF84459}" type="presOf" srcId="{4C35D32F-0EAB-4CD7-82EE-45574DC2A586}" destId="{8BEBB6EC-1DAA-4CAC-8A25-BC0FCBD5DBD5}" srcOrd="0" destOrd="0" presId="urn:microsoft.com/office/officeart/2005/8/layout/target3"/>
    <dgm:cxn modelId="{D892CAAD-4652-4458-9BFE-A3B319E33FD4}" type="presOf" srcId="{D8197B8C-B260-4A16-BDF4-0947B075E274}" destId="{5A5FFA88-C948-4069-8E93-59FA12366E83}" srcOrd="1" destOrd="0" presId="urn:microsoft.com/office/officeart/2005/8/layout/target3"/>
    <dgm:cxn modelId="{CA10C5A4-5553-4A4A-B9BF-A5FD14ADEF6C}" type="presOf" srcId="{4C35D32F-0EAB-4CD7-82EE-45574DC2A586}" destId="{890E4F0B-2866-4A3F-A3C7-2A14B1797930}" srcOrd="1" destOrd="0" presId="urn:microsoft.com/office/officeart/2005/8/layout/target3"/>
    <dgm:cxn modelId="{D602554A-16D6-4E20-B9BB-32BD4DF5A416}" type="presOf" srcId="{D1D4F407-5343-4D3F-B5B9-D407B03CAEB4}" destId="{D005CE8C-CC26-4C3E-AC11-E15060ECD759}" srcOrd="0" destOrd="0" presId="urn:microsoft.com/office/officeart/2005/8/layout/target3"/>
    <dgm:cxn modelId="{E9D31E4B-E4ED-4238-8C9C-6873D5707D78}" type="presParOf" srcId="{333A1088-737F-45CB-B68E-254E46348037}" destId="{F5ABB229-8D3B-4694-996A-96F23CF14429}" srcOrd="0" destOrd="0" presId="urn:microsoft.com/office/officeart/2005/8/layout/target3"/>
    <dgm:cxn modelId="{FAD2841E-3C9D-4213-98CB-3D43B5D307E1}" type="presParOf" srcId="{333A1088-737F-45CB-B68E-254E46348037}" destId="{F41139FD-01EE-4571-8B17-4FB00FC51163}" srcOrd="1" destOrd="0" presId="urn:microsoft.com/office/officeart/2005/8/layout/target3"/>
    <dgm:cxn modelId="{20FFFC43-95B1-4363-A0C3-A45BBD0ED033}" type="presParOf" srcId="{333A1088-737F-45CB-B68E-254E46348037}" destId="{D005CE8C-CC26-4C3E-AC11-E15060ECD759}" srcOrd="2" destOrd="0" presId="urn:microsoft.com/office/officeart/2005/8/layout/target3"/>
    <dgm:cxn modelId="{E7FFFD16-A713-4389-83A6-2384E71DFBB6}" type="presParOf" srcId="{333A1088-737F-45CB-B68E-254E46348037}" destId="{2C702D82-9B77-49B7-9568-BB8EB47C3372}" srcOrd="3" destOrd="0" presId="urn:microsoft.com/office/officeart/2005/8/layout/target3"/>
    <dgm:cxn modelId="{90874403-B16D-481B-A86E-724177AA3CA9}" type="presParOf" srcId="{333A1088-737F-45CB-B68E-254E46348037}" destId="{A52A0455-90FF-4808-ABD0-F02540D31D5A}" srcOrd="4" destOrd="0" presId="urn:microsoft.com/office/officeart/2005/8/layout/target3"/>
    <dgm:cxn modelId="{4B22A6FE-9319-44EA-8BEF-96AB3B8CBD22}" type="presParOf" srcId="{333A1088-737F-45CB-B68E-254E46348037}" destId="{6140AFEC-043D-4C43-A2F9-D0F5331DF3A3}" srcOrd="5" destOrd="0" presId="urn:microsoft.com/office/officeart/2005/8/layout/target3"/>
    <dgm:cxn modelId="{DA2198E4-9816-4F87-8DCF-E787BCA438EF}" type="presParOf" srcId="{333A1088-737F-45CB-B68E-254E46348037}" destId="{9358AC05-5D7D-4327-9F80-1AD486AEA664}" srcOrd="6" destOrd="0" presId="urn:microsoft.com/office/officeart/2005/8/layout/target3"/>
    <dgm:cxn modelId="{8E66FAF8-AB5A-45ED-B4A3-B1842BCDC638}" type="presParOf" srcId="{333A1088-737F-45CB-B68E-254E46348037}" destId="{313FC574-E1CD-4FB4-B054-0B805CE0447D}" srcOrd="7" destOrd="0" presId="urn:microsoft.com/office/officeart/2005/8/layout/target3"/>
    <dgm:cxn modelId="{736C9E32-FA21-4559-A92F-A4A734E0E31A}" type="presParOf" srcId="{333A1088-737F-45CB-B68E-254E46348037}" destId="{619D679B-A015-4ECF-8348-D1034C574F40}" srcOrd="8" destOrd="0" presId="urn:microsoft.com/office/officeart/2005/8/layout/target3"/>
    <dgm:cxn modelId="{A7166320-2467-4DCC-8722-7024B9DFDF00}" type="presParOf" srcId="{333A1088-737F-45CB-B68E-254E46348037}" destId="{322283A8-4A27-4CDA-BAE3-F381106A9174}" srcOrd="9" destOrd="0" presId="urn:microsoft.com/office/officeart/2005/8/layout/target3"/>
    <dgm:cxn modelId="{EE52EAA3-2034-4A46-9A27-450039456D1D}" type="presParOf" srcId="{333A1088-737F-45CB-B68E-254E46348037}" destId="{FFC9F71D-1B4F-4AD9-A4A6-86ADEFC8AF5C}" srcOrd="10" destOrd="0" presId="urn:microsoft.com/office/officeart/2005/8/layout/target3"/>
    <dgm:cxn modelId="{9C1B7F5D-79D8-47DF-9F60-E2B7A6CF615B}" type="presParOf" srcId="{333A1088-737F-45CB-B68E-254E46348037}" destId="{25B08C86-7E15-44DC-BE7F-FFB55DD49D12}" srcOrd="11" destOrd="0" presId="urn:microsoft.com/office/officeart/2005/8/layout/target3"/>
    <dgm:cxn modelId="{8A4F4C9C-DFCA-4DD7-A3B9-ACD8A0A215C6}" type="presParOf" srcId="{333A1088-737F-45CB-B68E-254E46348037}" destId="{76644BE8-9D7C-4C09-B250-3D10AF48CBB7}" srcOrd="12" destOrd="0" presId="urn:microsoft.com/office/officeart/2005/8/layout/target3"/>
    <dgm:cxn modelId="{0B4C3843-6A13-4B2B-A272-14FCBC7F8ABC}" type="presParOf" srcId="{333A1088-737F-45CB-B68E-254E46348037}" destId="{EE85B701-7295-41C0-BA7A-34D3756A2AE6}" srcOrd="13" destOrd="0" presId="urn:microsoft.com/office/officeart/2005/8/layout/target3"/>
    <dgm:cxn modelId="{FD07B73E-221A-4AC4-A79E-ECE8E13A0302}" type="presParOf" srcId="{333A1088-737F-45CB-B68E-254E46348037}" destId="{8BEBB6EC-1DAA-4CAC-8A25-BC0FCBD5DBD5}" srcOrd="14" destOrd="0" presId="urn:microsoft.com/office/officeart/2005/8/layout/target3"/>
    <dgm:cxn modelId="{83F50A88-32BC-4E4A-851F-587522CA4182}" type="presParOf" srcId="{333A1088-737F-45CB-B68E-254E46348037}" destId="{AED2198E-93D5-4001-81B4-73124B309672}" srcOrd="15" destOrd="0" presId="urn:microsoft.com/office/officeart/2005/8/layout/target3"/>
    <dgm:cxn modelId="{47ACFA67-D7CE-4893-99F1-8FC30FE604E1}" type="presParOf" srcId="{333A1088-737F-45CB-B68E-254E46348037}" destId="{2BE915AB-18AA-4053-B92C-3BFC9ED204BB}" srcOrd="16" destOrd="0" presId="urn:microsoft.com/office/officeart/2005/8/layout/target3"/>
    <dgm:cxn modelId="{05B79A41-1DE1-4667-BEDF-5F65EF3C5EF3}" type="presParOf" srcId="{333A1088-737F-45CB-B68E-254E46348037}" destId="{6BB5E863-4638-4E1D-BFDE-399D028AC4ED}" srcOrd="17" destOrd="0" presId="urn:microsoft.com/office/officeart/2005/8/layout/target3"/>
    <dgm:cxn modelId="{2D1B44DD-0BF5-4030-A5E2-B8902162E13A}" type="presParOf" srcId="{333A1088-737F-45CB-B68E-254E46348037}" destId="{5A5FFA88-C948-4069-8E93-59FA12366E83}" srcOrd="18" destOrd="0" presId="urn:microsoft.com/office/officeart/2005/8/layout/target3"/>
    <dgm:cxn modelId="{C0938A47-AD0D-46C5-85FA-62A1386B60A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MGR.ADELHEIDA  </a:t>
          </a:r>
          <a:r>
            <a:rPr lang="cs-CZ" sz="2000" kern="1200" dirty="0" smtClean="0"/>
            <a:t>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 4 ČESKÝ 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SLABIKY S PÍSMENEM 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36A4AC2-BC29-4055-8AB0-722CD2D663C9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7FD883E-B9E4-444F-8533-E798381644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8.png"/><Relationship Id="rId7" Type="http://schemas.openxmlformats.org/officeDocument/2006/relationships/image" Target="../media/image21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32.png"/><Relationship Id="rId7" Type="http://schemas.openxmlformats.org/officeDocument/2006/relationships/image" Target="../media/image29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10" Type="http://schemas.openxmlformats.org/officeDocument/2006/relationships/image" Target="../media/image35.png"/><Relationship Id="rId4" Type="http://schemas.openxmlformats.org/officeDocument/2006/relationships/image" Target="../media/image26.png"/><Relationship Id="rId9" Type="http://schemas.openxmlformats.org/officeDocument/2006/relationships/image" Target="../media/image3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754722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96268611"/>
      </p:ext>
    </p:extLst>
  </p:cSld>
  <p:clrMapOvr>
    <a:masterClrMapping/>
  </p:clrMapOvr>
  <p:transition spd="slow" advTm="9386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7467600" cy="487375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Spojení hlásek v slabiku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Čtení slabiky la, </a:t>
            </a:r>
            <a:r>
              <a:rPr lang="cs-CZ" dirty="0" err="1" smtClean="0"/>
              <a:t>le</a:t>
            </a:r>
            <a:r>
              <a:rPr lang="cs-CZ" dirty="0" smtClean="0"/>
              <a:t>, </a:t>
            </a:r>
            <a:r>
              <a:rPr lang="cs-CZ" dirty="0" err="1" smtClean="0"/>
              <a:t>lo</a:t>
            </a:r>
            <a:r>
              <a:rPr lang="cs-CZ" dirty="0" smtClean="0"/>
              <a:t>, </a:t>
            </a:r>
            <a:r>
              <a:rPr lang="cs-CZ" dirty="0" err="1" smtClean="0"/>
              <a:t>li</a:t>
            </a:r>
            <a:r>
              <a:rPr lang="cs-CZ" dirty="0" smtClean="0"/>
              <a:t>, </a:t>
            </a:r>
            <a:r>
              <a:rPr lang="cs-CZ" dirty="0" err="1" smtClean="0"/>
              <a:t>lu</a:t>
            </a: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žáci </a:t>
            </a:r>
            <a:r>
              <a:rPr lang="cs-CZ" dirty="0"/>
              <a:t>pracují na interaktivní tabuli fixem</a:t>
            </a:r>
            <a:br>
              <a:rPr lang="cs-CZ" dirty="0"/>
            </a:br>
            <a:r>
              <a:rPr lang="cs-CZ" dirty="0"/>
              <a:t> správné řešení se objeví po kliknutí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94800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584" y="325498"/>
            <a:ext cx="8569325" cy="625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31190"/>
            <a:ext cx="825378" cy="831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9471" y="716548"/>
            <a:ext cx="1048760" cy="1056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754512"/>
            <a:ext cx="1056382" cy="1056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56992"/>
            <a:ext cx="910084" cy="910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61849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245109"/>
            <a:ext cx="8585200" cy="6392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7415" y="2060848"/>
            <a:ext cx="979481" cy="979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3308" y="272268"/>
            <a:ext cx="1294107" cy="129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9165" y="322545"/>
            <a:ext cx="1266606" cy="1266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4184" y="3441540"/>
            <a:ext cx="923564" cy="923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61498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8642350" cy="640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0829" y="488405"/>
            <a:ext cx="1099951" cy="110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107807"/>
            <a:ext cx="936104" cy="942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54234"/>
            <a:ext cx="1126108" cy="1126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60404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61498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09" y="116632"/>
            <a:ext cx="8591133" cy="6350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89908"/>
            <a:ext cx="1080120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4169"/>
            <a:ext cx="1162192" cy="1162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7205" y="3429000"/>
            <a:ext cx="838076" cy="838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4169"/>
            <a:ext cx="1162182" cy="1162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614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511" y="340221"/>
            <a:ext cx="8580714" cy="6185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42875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3864"/>
            <a:ext cx="1174223" cy="1174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167" y="453864"/>
            <a:ext cx="1198829" cy="1198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429000"/>
            <a:ext cx="910084" cy="910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614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Přečti slabiky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0" y="1341438"/>
            <a:ext cx="8772525" cy="5322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86564"/>
            <a:ext cx="6651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197" y="2615058"/>
            <a:ext cx="665163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8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0323" y="2443477"/>
            <a:ext cx="66992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9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2475" y="4413636"/>
            <a:ext cx="66992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0" name="Picture 1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157491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1" name="Picture 1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1" y="3946506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2" name="Picture 1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8083" y="4376831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3" name="Picture 1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46841" y="3157491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4" name="Picture 1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48663" y="5805264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05" name="Picture 1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3573" y="1556792"/>
            <a:ext cx="6651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C:\Users\08C1\AppData\Local\Microsoft\Windows\Temporary Internet Files\Content.IE5\K0O7W0UI\MM900178218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80091" y="155379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C1\AppData\Local\Microsoft\Windows\Temporary Internet Files\Content.IE5\K0O7W0UI\MM900178218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61301" y="315749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C1\AppData\Local\Microsoft\Windows\Temporary Internet Files\Content.IE5\K0O7W0UI\MM900178218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5550" y="315590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C1\AppData\Local\Microsoft\Windows\Temporary Internet Files\Content.IE5\K0O7W0UI\MM900178218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5650" y="2446652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C1\AppData\Local\Microsoft\Windows\Temporary Internet Files\Content.IE5\K0O7W0UI\MM900178218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389" y="263207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57785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3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3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3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3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73213"/>
            <a:ext cx="27432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189" y="292361"/>
            <a:ext cx="1079082" cy="107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8791" y="1731314"/>
            <a:ext cx="1098377" cy="1098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8017" y="5517232"/>
            <a:ext cx="1075153" cy="1070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7327" y="4123119"/>
            <a:ext cx="1139067" cy="1139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1667" y="2895410"/>
            <a:ext cx="1170385" cy="11783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3337" y="2944813"/>
            <a:ext cx="107315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4867" y="1755577"/>
            <a:ext cx="107315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0572" y="4152902"/>
            <a:ext cx="107315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4456" y="5507822"/>
            <a:ext cx="107315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7078" y="292361"/>
            <a:ext cx="1098518" cy="1098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150790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0001" y="1433471"/>
            <a:ext cx="285416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4056" y="3966198"/>
            <a:ext cx="1143768" cy="1143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1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17660" y="2549595"/>
            <a:ext cx="109696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2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4883" y="3591617"/>
            <a:ext cx="1169987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3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2893" y="5438873"/>
            <a:ext cx="1139825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4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18888"/>
            <a:ext cx="1073150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5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/>
          <a:lstStyle/>
          <a:p>
            <a:r>
              <a:rPr lang="cs-CZ" dirty="0" smtClean="0"/>
              <a:t>Přečti dopisy od včeličky.</a:t>
            </a:r>
            <a:endParaRPr lang="cs-CZ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8042" y="3619183"/>
            <a:ext cx="1116013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93953"/>
            <a:ext cx="1116013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4254" y="5479476"/>
            <a:ext cx="1116013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2713" y="4976025"/>
            <a:ext cx="1116013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549706"/>
            <a:ext cx="1116013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61460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33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3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píše včelička?</a:t>
            </a:r>
            <a:endParaRPr lang="cs-CZ" dirty="0"/>
          </a:p>
        </p:txBody>
      </p:sp>
      <p:pic>
        <p:nvPicPr>
          <p:cNvPr id="14338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611560" y="1700808"/>
            <a:ext cx="2423636" cy="2543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4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344" y="4657533"/>
            <a:ext cx="1189502" cy="1197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9011" y="1982395"/>
            <a:ext cx="109696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6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4603" y="1507580"/>
            <a:ext cx="1169987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7" name="Picture 11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9412" y="3494657"/>
            <a:ext cx="1139825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8" name="Picture 1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8338" y="5318209"/>
            <a:ext cx="1073150" cy="1073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59011" y="5275346"/>
            <a:ext cx="1152525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057240"/>
            <a:ext cx="1152525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7939" y="1555357"/>
            <a:ext cx="1152525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2612" y="3462417"/>
            <a:ext cx="1158875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4" name="Picture 8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695910"/>
            <a:ext cx="1152525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554263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3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3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3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smtClean="0"/>
              <a:t>O</a:t>
            </a:r>
            <a:r>
              <a:rPr lang="cs-CZ" dirty="0" smtClean="0"/>
              <a:t>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6286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181</TotalTime>
  <Words>73</Words>
  <Application>Microsoft Office PowerPoint</Application>
  <PresentationFormat>Předvádění na obrazovce (4:3)</PresentationFormat>
  <Paragraphs>18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 Přečti slabiky</vt:lpstr>
      <vt:lpstr>Snímek 9</vt:lpstr>
      <vt:lpstr>Přečti dopisy od včeličky.</vt:lpstr>
      <vt:lpstr>Co píše včelička?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Dum</cp:lastModifiedBy>
  <cp:revision>26</cp:revision>
  <dcterms:created xsi:type="dcterms:W3CDTF">2011-10-30T17:53:04Z</dcterms:created>
  <dcterms:modified xsi:type="dcterms:W3CDTF">2013-01-28T19:43:30Z</dcterms:modified>
</cp:coreProperties>
</file>