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1" r:id="rId4"/>
    <p:sldId id="256" r:id="rId5"/>
    <p:sldId id="267" r:id="rId6"/>
    <p:sldId id="262" r:id="rId7"/>
    <p:sldId id="268" r:id="rId8"/>
    <p:sldId id="265" r:id="rId9"/>
    <p:sldId id="264" r:id="rId10"/>
    <p:sldId id="263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644" autoAdjust="0"/>
    <p:restoredTop sz="76199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NÁZEV:VY_32_INOVACE_11_ČESKÝ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DVOJHLÁSKY AU, OU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B888F3-8672-4C9D-A870-74413F62FC48}" type="presOf" srcId="{D1B46980-6531-4606-95E6-44980827E919}" destId="{6140AFEC-043D-4C43-A2F9-D0F5331DF3A3}" srcOrd="0" destOrd="0" presId="urn:microsoft.com/office/officeart/2005/8/layout/target3"/>
    <dgm:cxn modelId="{4986481F-0F83-4DA2-8B71-22E28754106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2889BD-6A21-410C-ACBA-B35035824F8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647F45-B78A-4AB9-84D9-75EF58F609F7}" type="presOf" srcId="{D1D4F407-5343-4D3F-B5B9-D407B03CAEB4}" destId="{AED2198E-93D5-4001-81B4-73124B309672}" srcOrd="1" destOrd="0" presId="urn:microsoft.com/office/officeart/2005/8/layout/target3"/>
    <dgm:cxn modelId="{69E1F9D3-4C82-4161-A683-7ABA55C2123B}" type="presOf" srcId="{D8197B8C-B260-4A16-BDF4-0947B075E274}" destId="{5A5FFA88-C948-4069-8E93-59FA12366E83}" srcOrd="1" destOrd="0" presId="urn:microsoft.com/office/officeart/2005/8/layout/target3"/>
    <dgm:cxn modelId="{CE1EA50E-99F8-4069-8167-E0D754190C82}" type="presOf" srcId="{B651F6E3-6281-48DB-9319-2AEAFDAE7572}" destId="{619D679B-A015-4ECF-8348-D1034C574F40}" srcOrd="0" destOrd="0" presId="urn:microsoft.com/office/officeart/2005/8/layout/target3"/>
    <dgm:cxn modelId="{40B8F43D-EE28-43C8-A749-38FDBD135A5D}" type="presOf" srcId="{757F3AB3-0718-4624-B441-E567A8F0AB56}" destId="{333A1088-737F-45CB-B68E-254E46348037}" srcOrd="0" destOrd="0" presId="urn:microsoft.com/office/officeart/2005/8/layout/target3"/>
    <dgm:cxn modelId="{D382CC97-596C-40A3-81CC-0AAA8070246B}" type="presOf" srcId="{D1D4F407-5343-4D3F-B5B9-D407B03CAEB4}" destId="{D005CE8C-CC26-4C3E-AC11-E15060ECD759}" srcOrd="0" destOrd="0" presId="urn:microsoft.com/office/officeart/2005/8/layout/target3"/>
    <dgm:cxn modelId="{DD98470B-D8BA-4FC8-A382-1B4C26E9E1DD}" type="presOf" srcId="{4C35D32F-0EAB-4CD7-82EE-45574DC2A586}" destId="{890E4F0B-2866-4A3F-A3C7-2A14B1797930}" srcOrd="1" destOrd="0" presId="urn:microsoft.com/office/officeart/2005/8/layout/target3"/>
    <dgm:cxn modelId="{01D40ADF-A77F-4160-AD2F-E1C7DB5EC171}" type="presOf" srcId="{B651F6E3-6281-48DB-9319-2AEAFDAE7572}" destId="{6BB5E863-4638-4E1D-BFDE-399D028AC4ED}" srcOrd="1" destOrd="0" presId="urn:microsoft.com/office/officeart/2005/8/layout/target3"/>
    <dgm:cxn modelId="{7CDA65E5-353A-46CC-935C-A07688D4C07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433ECA-538C-4531-8FAB-AED5C8F06401}" type="presParOf" srcId="{333A1088-737F-45CB-B68E-254E46348037}" destId="{F5ABB229-8D3B-4694-996A-96F23CF14429}" srcOrd="0" destOrd="0" presId="urn:microsoft.com/office/officeart/2005/8/layout/target3"/>
    <dgm:cxn modelId="{98247751-2EDD-4C27-880F-35905AD4A3D7}" type="presParOf" srcId="{333A1088-737F-45CB-B68E-254E46348037}" destId="{F41139FD-01EE-4571-8B17-4FB00FC51163}" srcOrd="1" destOrd="0" presId="urn:microsoft.com/office/officeart/2005/8/layout/target3"/>
    <dgm:cxn modelId="{E2E14C7B-88D0-441E-9280-5233801F1016}" type="presParOf" srcId="{333A1088-737F-45CB-B68E-254E46348037}" destId="{D005CE8C-CC26-4C3E-AC11-E15060ECD759}" srcOrd="2" destOrd="0" presId="urn:microsoft.com/office/officeart/2005/8/layout/target3"/>
    <dgm:cxn modelId="{6C21FB85-B1D3-45DC-B1DE-C36FB069BBE9}" type="presParOf" srcId="{333A1088-737F-45CB-B68E-254E46348037}" destId="{2C702D82-9B77-49B7-9568-BB8EB47C3372}" srcOrd="3" destOrd="0" presId="urn:microsoft.com/office/officeart/2005/8/layout/target3"/>
    <dgm:cxn modelId="{F577F38E-C08D-4B5A-A875-1CD39DFB423C}" type="presParOf" srcId="{333A1088-737F-45CB-B68E-254E46348037}" destId="{A52A0455-90FF-4808-ABD0-F02540D31D5A}" srcOrd="4" destOrd="0" presId="urn:microsoft.com/office/officeart/2005/8/layout/target3"/>
    <dgm:cxn modelId="{73AB5E46-788A-4020-B32B-302E936A46C2}" type="presParOf" srcId="{333A1088-737F-45CB-B68E-254E46348037}" destId="{6140AFEC-043D-4C43-A2F9-D0F5331DF3A3}" srcOrd="5" destOrd="0" presId="urn:microsoft.com/office/officeart/2005/8/layout/target3"/>
    <dgm:cxn modelId="{D25563F3-6874-4FFF-BA43-B02A6581B253}" type="presParOf" srcId="{333A1088-737F-45CB-B68E-254E46348037}" destId="{9358AC05-5D7D-4327-9F80-1AD486AEA664}" srcOrd="6" destOrd="0" presId="urn:microsoft.com/office/officeart/2005/8/layout/target3"/>
    <dgm:cxn modelId="{B5000D65-648E-4C35-9AD6-BD258AAD8988}" type="presParOf" srcId="{333A1088-737F-45CB-B68E-254E46348037}" destId="{313FC574-E1CD-4FB4-B054-0B805CE0447D}" srcOrd="7" destOrd="0" presId="urn:microsoft.com/office/officeart/2005/8/layout/target3"/>
    <dgm:cxn modelId="{236EF3CD-EF82-4413-86D2-7F5E0ADA614D}" type="presParOf" srcId="{333A1088-737F-45CB-B68E-254E46348037}" destId="{619D679B-A015-4ECF-8348-D1034C574F40}" srcOrd="8" destOrd="0" presId="urn:microsoft.com/office/officeart/2005/8/layout/target3"/>
    <dgm:cxn modelId="{ACDAEA63-4A87-4CF7-94A5-2E622299E2C0}" type="presParOf" srcId="{333A1088-737F-45CB-B68E-254E46348037}" destId="{322283A8-4A27-4CDA-BAE3-F381106A9174}" srcOrd="9" destOrd="0" presId="urn:microsoft.com/office/officeart/2005/8/layout/target3"/>
    <dgm:cxn modelId="{6A4F9CCF-2E88-49F8-A931-F861B1454E74}" type="presParOf" srcId="{333A1088-737F-45CB-B68E-254E46348037}" destId="{FFC9F71D-1B4F-4AD9-A4A6-86ADEFC8AF5C}" srcOrd="10" destOrd="0" presId="urn:microsoft.com/office/officeart/2005/8/layout/target3"/>
    <dgm:cxn modelId="{AA5D66A2-60CB-43B2-AB7B-186FD80330B8}" type="presParOf" srcId="{333A1088-737F-45CB-B68E-254E46348037}" destId="{25B08C86-7E15-44DC-BE7F-FFB55DD49D12}" srcOrd="11" destOrd="0" presId="urn:microsoft.com/office/officeart/2005/8/layout/target3"/>
    <dgm:cxn modelId="{61A0CB7F-5307-4E84-B21C-7F7500345CEF}" type="presParOf" srcId="{333A1088-737F-45CB-B68E-254E46348037}" destId="{76644BE8-9D7C-4C09-B250-3D10AF48CBB7}" srcOrd="12" destOrd="0" presId="urn:microsoft.com/office/officeart/2005/8/layout/target3"/>
    <dgm:cxn modelId="{970CC74D-A5F3-4CC2-B4D1-0641F37813B7}" type="presParOf" srcId="{333A1088-737F-45CB-B68E-254E46348037}" destId="{EE85B701-7295-41C0-BA7A-34D3756A2AE6}" srcOrd="13" destOrd="0" presId="urn:microsoft.com/office/officeart/2005/8/layout/target3"/>
    <dgm:cxn modelId="{6E55AA62-71CA-4C1F-BF5C-9C1036AE1364}" type="presParOf" srcId="{333A1088-737F-45CB-B68E-254E46348037}" destId="{8BEBB6EC-1DAA-4CAC-8A25-BC0FCBD5DBD5}" srcOrd="14" destOrd="0" presId="urn:microsoft.com/office/officeart/2005/8/layout/target3"/>
    <dgm:cxn modelId="{B9F68A1B-4515-4B83-8326-B488BE04081E}" type="presParOf" srcId="{333A1088-737F-45CB-B68E-254E46348037}" destId="{AED2198E-93D5-4001-81B4-73124B309672}" srcOrd="15" destOrd="0" presId="urn:microsoft.com/office/officeart/2005/8/layout/target3"/>
    <dgm:cxn modelId="{D53DC6AE-5062-4680-AD73-A8F8BACA7880}" type="presParOf" srcId="{333A1088-737F-45CB-B68E-254E46348037}" destId="{2BE915AB-18AA-4053-B92C-3BFC9ED204BB}" srcOrd="16" destOrd="0" presId="urn:microsoft.com/office/officeart/2005/8/layout/target3"/>
    <dgm:cxn modelId="{3E3E5E6C-661F-46F3-BB8C-93F944429BD9}" type="presParOf" srcId="{333A1088-737F-45CB-B68E-254E46348037}" destId="{6BB5E863-4638-4E1D-BFDE-399D028AC4ED}" srcOrd="17" destOrd="0" presId="urn:microsoft.com/office/officeart/2005/8/layout/target3"/>
    <dgm:cxn modelId="{DA3E3F06-E80E-4436-97C8-6F1DCFAD056C}" type="presParOf" srcId="{333A1088-737F-45CB-B68E-254E46348037}" destId="{5A5FFA88-C948-4069-8E93-59FA12366E83}" srcOrd="18" destOrd="0" presId="urn:microsoft.com/office/officeart/2005/8/layout/target3"/>
    <dgm:cxn modelId="{B0B2222D-6EC1-4166-9C15-1BFCE95B577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NÁZEV:VY_32_INOVACE_11_ČESKÝ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DVOJHLÁSKY AU, OU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F5DC6-6F73-4FAB-AC50-191A75310BA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C24270-C311-46B5-8D9F-7AA3B30CE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839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C24270-C311-46B5-8D9F-7AA3B30CE70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29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987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20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05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57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702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170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014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196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439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412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5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CE949-BD20-4EC3-B531-44A9BAE1D234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11E6C-9041-4539-91F7-7001FF4F6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577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wav"/><Relationship Id="rId7" Type="http://schemas.openxmlformats.org/officeDocument/2006/relationships/image" Target="../media/image3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wm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7.wmf"/><Relationship Id="rId7" Type="http://schemas.openxmlformats.org/officeDocument/2006/relationships/image" Target="../media/image19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7.wmf"/><Relationship Id="rId10" Type="http://schemas.openxmlformats.org/officeDocument/2006/relationships/image" Target="../media/image22.jpeg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16835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0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944216"/>
          </a:xfrm>
        </p:spPr>
        <p:txBody>
          <a:bodyPr/>
          <a:lstStyle/>
          <a:p>
            <a:r>
              <a:rPr lang="cs-CZ" b="1" dirty="0" smtClean="0"/>
              <a:t>Anotace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556792"/>
            <a:ext cx="6400800" cy="417646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vyvození dvojhlásek au, ou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spojování dvojhlásek a obrázků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čtení slov s dvojhláskami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doplňování slov dvojhláskami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dirty="0" smtClean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</a:rPr>
              <a:t>úkoly jsou žáky řešeny přímo na interaktivní tabuli fixem nebo pomocí programu</a:t>
            </a:r>
            <a:endParaRPr lang="cs-CZ" dirty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řešení se objeví po kliknutí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37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74024" y="908720"/>
            <a:ext cx="1450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Au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1799690" y="3493747"/>
            <a:ext cx="24743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Ouvej</a:t>
            </a:r>
            <a:endParaRPr lang="cs-CZ" sz="6000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08C1\AppData\Local\Microsoft\Windows\Temporary Internet Files\Content.IE5\S7687CZ2\MC9000562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275" y="700933"/>
            <a:ext cx="2336613" cy="232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1\AppData\Local\Microsoft\Windows\Temporary Internet Files\Content.IE5\S7687CZ2\MC9001504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17032"/>
            <a:ext cx="2520280" cy="250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0962936" flipH="1" flipV="1">
            <a:off x="4815027" y="2237655"/>
            <a:ext cx="13414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au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908720"/>
            <a:ext cx="1224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au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1429348" flipH="1" flipV="1">
            <a:off x="7778471" y="2031528"/>
            <a:ext cx="14365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au!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2609780" y="4784169"/>
            <a:ext cx="2389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Ouvej!</a:t>
            </a:r>
            <a:endParaRPr lang="cs-CZ" sz="6000" dirty="0">
              <a:solidFill>
                <a:srgbClr val="00B050"/>
              </a:solidFill>
            </a:endParaRPr>
          </a:p>
        </p:txBody>
      </p:sp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77208" y="299120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27275" y="56110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91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1" dur="58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7" dur="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1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08C1\AppData\Local\Microsoft\Windows\Temporary Internet Files\Content.IE5\S7687CZ2\MC9004362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1828572" cy="175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AM1I8PN9\MC9004363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127" y="12390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K0O7W0UI\MC9003053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422" y="4827627"/>
            <a:ext cx="1694383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0800000" flipV="1">
            <a:off x="395535" y="967009"/>
            <a:ext cx="32918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</a:rPr>
              <a:t>Ou</a:t>
            </a:r>
            <a:endParaRPr lang="cs-CZ" sz="8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H="1" flipV="1">
            <a:off x="7200292" y="1267490"/>
            <a:ext cx="15481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AU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dvojhlásku a obrázek.</a:t>
            </a:r>
            <a:endParaRPr lang="cs-CZ" dirty="0"/>
          </a:p>
        </p:txBody>
      </p:sp>
      <p:pic>
        <p:nvPicPr>
          <p:cNvPr id="1041" name="Picture 17" descr="C:\Users\08C1\AppData\Local\Microsoft\Windows\Temporary Internet Files\Content.IE5\A2754ZST\MC9004370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302" y="46062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C1\AppData\Local\Microsoft\Windows\Temporary Internet Files\Content.IE5\7IACVERO\MC900028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189" y="3132934"/>
            <a:ext cx="2277701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08C1\AppData\Local\Microsoft\Windows\Temporary Internet Files\Content.IE5\DE4CGPLA\MC9004368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39" y="4648110"/>
            <a:ext cx="17208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C1\AppData\Local\Microsoft\Windows\Temporary Internet Files\Content.IE5\AM1I8PN9\MC900193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3258201"/>
            <a:ext cx="1422765" cy="120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08C1\AppData\Local\Microsoft\Windows\Temporary Internet Files\Content.IE5\K0O7W0UI\MC9002904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54" y="2346419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4499992" y="2085872"/>
            <a:ext cx="2723027" cy="1343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156176" y="2274085"/>
            <a:ext cx="1296144" cy="3288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1" idx="3"/>
          </p:cNvCxnSpPr>
          <p:nvPr/>
        </p:nvCxnSpPr>
        <p:spPr>
          <a:xfrm flipV="1">
            <a:off x="2282189" y="2274085"/>
            <a:ext cx="5386155" cy="3288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705355" y="1957242"/>
            <a:ext cx="554277" cy="633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691680" y="1842469"/>
            <a:ext cx="1967528" cy="867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691680" y="2133786"/>
            <a:ext cx="2304256" cy="37434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1547664" y="1885839"/>
            <a:ext cx="5904656" cy="2053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1547665" y="1628730"/>
            <a:ext cx="4298661" cy="25203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1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ČTI RÝMY POD SEBOU, ZAKROUŽKUJ                   </a:t>
            </a:r>
            <a:r>
              <a:rPr lang="cs-CZ" sz="3600" dirty="0" smtClean="0">
                <a:solidFill>
                  <a:srgbClr val="FF0000"/>
                </a:solidFill>
              </a:rPr>
              <a:t>AU  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OU.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louka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C000"/>
                </a:solidFill>
              </a:rPr>
              <a:t>pasou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0000"/>
                </a:solidFill>
              </a:rPr>
              <a:t>s  tátou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mouka </a:t>
            </a: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C000"/>
                </a:solidFill>
              </a:rPr>
              <a:t>nesou</a:t>
            </a:r>
            <a:r>
              <a:rPr lang="cs-CZ" dirty="0" smtClean="0"/>
              <a:t>                 </a:t>
            </a: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 tetou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malou                   </a:t>
            </a:r>
            <a:r>
              <a:rPr lang="cs-CZ" dirty="0" smtClean="0">
                <a:solidFill>
                  <a:srgbClr val="0070C0"/>
                </a:solidFill>
              </a:rPr>
              <a:t>kouká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 kouta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milou  </a:t>
            </a:r>
            <a:r>
              <a:rPr lang="cs-CZ" dirty="0" smtClean="0">
                <a:solidFill>
                  <a:srgbClr val="FF0000"/>
                </a:solidFill>
              </a:rPr>
              <a:t>                   </a:t>
            </a:r>
            <a:r>
              <a:rPr lang="cs-CZ" dirty="0" smtClean="0">
                <a:solidFill>
                  <a:srgbClr val="0070C0"/>
                </a:solidFill>
              </a:rPr>
              <a:t>souká </a:t>
            </a:r>
            <a:r>
              <a:rPr lang="cs-CZ" dirty="0" smtClean="0">
                <a:solidFill>
                  <a:srgbClr val="FF0000"/>
                </a:solidFill>
              </a:rPr>
              <a:t>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  auta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90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8798" y="836711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Au </a:t>
            </a:r>
            <a:r>
              <a:rPr lang="cs-CZ" sz="8000" dirty="0" err="1" smtClean="0">
                <a:solidFill>
                  <a:srgbClr val="FF0000"/>
                </a:solidFill>
              </a:rPr>
              <a:t>au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08C1\AppData\Local\Microsoft\Windows\Temporary Internet Files\Content.IE5\AM1I8PN9\MC9004370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-459432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8C1\AppData\Local\Microsoft\Windows\Temporary Internet Files\Content.IE5\A2754ZST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523" y="3501008"/>
            <a:ext cx="3412413" cy="259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315015"/>
              </p:ext>
            </p:extLst>
          </p:nvPr>
        </p:nvGraphicFramePr>
        <p:xfrm>
          <a:off x="4860032" y="2492896"/>
          <a:ext cx="2952328" cy="1368152"/>
        </p:xfrm>
        <a:graphic>
          <a:graphicData uri="http://schemas.openxmlformats.org/drawingml/2006/table">
            <a:tbl>
              <a:tblPr/>
              <a:tblGrid>
                <a:gridCol w="738082"/>
                <a:gridCol w="738082"/>
                <a:gridCol w="738082"/>
                <a:gridCol w="738082"/>
              </a:tblGrid>
              <a:tr h="13681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060629"/>
              </p:ext>
            </p:extLst>
          </p:nvPr>
        </p:nvGraphicFramePr>
        <p:xfrm>
          <a:off x="4283966" y="4293096"/>
          <a:ext cx="4536504" cy="18065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18065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860032" y="2681536"/>
            <a:ext cx="32403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  U  T  O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4800302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 U T O B  U S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07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08C1\AppData\Local\Microsoft\Windows\Temporary Internet Files\Content.IE5\S7687CZ2\MC900290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407" y="4149080"/>
            <a:ext cx="2353822" cy="187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528384"/>
              </p:ext>
            </p:extLst>
          </p:nvPr>
        </p:nvGraphicFramePr>
        <p:xfrm>
          <a:off x="3779910" y="1396999"/>
          <a:ext cx="3840090" cy="13204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13204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593339"/>
              </p:ext>
            </p:extLst>
          </p:nvPr>
        </p:nvGraphicFramePr>
        <p:xfrm>
          <a:off x="4427986" y="4077072"/>
          <a:ext cx="3528390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5678"/>
                <a:gridCol w="705678"/>
                <a:gridCol w="705678"/>
                <a:gridCol w="705678"/>
                <a:gridCol w="705678"/>
              </a:tblGrid>
              <a:tr h="13681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806342" y="332656"/>
            <a:ext cx="27017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Ou</a:t>
            </a:r>
            <a:r>
              <a:rPr lang="cs-CZ" dirty="0" smtClean="0">
                <a:solidFill>
                  <a:srgbClr val="00B050"/>
                </a:solidFill>
              </a:rPr>
              <a:t>   </a:t>
            </a:r>
            <a:r>
              <a:rPr lang="cs-CZ" sz="5400" dirty="0" err="1" smtClean="0">
                <a:solidFill>
                  <a:srgbClr val="00B050"/>
                </a:solidFill>
              </a:rPr>
              <a:t>ou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7" name="Picture 8" descr="C:\Users\08C1\AppData\Local\Microsoft\Windows\Temporary Internet Files\Content.IE5\YYPZW21M\MC9004370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247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7229" y="1474162"/>
            <a:ext cx="39011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K  O  U  L  E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44644" y="4168170"/>
            <a:ext cx="34837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P O U  T  A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28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08C1\AppData\Local\Microsoft\Windows\Temporary Internet Files\Content.IE5\7IACVERO\MC900360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71" y="2236346"/>
            <a:ext cx="1834286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6" descr="C:\Users\08C1\AppData\Local\Microsoft\Windows\Temporary Internet Files\Content.IE5\A2754ZST\MC90034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724" y="2730682"/>
            <a:ext cx="1174090" cy="117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48680"/>
            <a:ext cx="34616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Vytvoř věty!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0683" y="2797260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pic>
        <p:nvPicPr>
          <p:cNvPr id="6146" name="Picture 2" descr="C:\Users\08C1\AppData\Local\Microsoft\Windows\Temporary Internet Files\Content.IE5\YYPZW21M\MC90043391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16" y="481356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C:\Users\08C1\AppData\Local\Microsoft\Windows\Temporary Internet Files\Content.IE5\K0O7W0UI\MC900305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657" y="4609676"/>
            <a:ext cx="1694383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C1\AppData\Local\Microsoft\Windows\Temporary Internet Files\Content.IE5\DE4CGPLA\MC9004368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16" y="2590746"/>
            <a:ext cx="17208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C1\AppData\Local\Microsoft\Windows\Temporary Internet Files\Content.IE5\S7687CZ2\MC9003253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66131"/>
            <a:ext cx="1690726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08C1\AppData\Local\Microsoft\Windows\Temporary Internet Files\Content.IE5\YYPZW21M\MC9002004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23830"/>
            <a:ext cx="1826057" cy="174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08C1\AppData\Local\Microsoft\Windows\Temporary Internet Files\Content.IE5\LDOPNIE0\MC90043803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466" y="1975999"/>
            <a:ext cx="1175204" cy="117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08C1\AppData\Local\Microsoft\Windows\Temporary Internet Files\Content.IE5\K0O7W0UI\MP9004235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255" y="188640"/>
            <a:ext cx="2374011" cy="158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182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08C1\AppData\Local\Microsoft\Windows\Temporary Internet Files\Content.IE5\S7687CZ2\MC900346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62" y="1688034"/>
            <a:ext cx="1788334" cy="198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0800000" flipV="1">
            <a:off x="2267744" y="168803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souká</a:t>
            </a:r>
            <a:endParaRPr lang="cs-CZ" sz="5400" dirty="0"/>
          </a:p>
        </p:txBody>
      </p:sp>
      <p:pic>
        <p:nvPicPr>
          <p:cNvPr id="5124" name="Picture 4" descr="C:\Users\08C1\AppData\Local\Microsoft\Windows\Temporary Internet Files\Content.IE5\A2754ZST\MC9004362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996" y="1484784"/>
            <a:ext cx="1830135" cy="16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0800000" flipV="1">
            <a:off x="3635896" y="3416226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Pes spí v</a:t>
            </a:r>
            <a:endParaRPr lang="cs-CZ" sz="5400" dirty="0"/>
          </a:p>
        </p:txBody>
      </p:sp>
      <p:pic>
        <p:nvPicPr>
          <p:cNvPr id="5126" name="Picture 6" descr="C:\Users\08C1\AppData\Local\Microsoft\Windows\Temporary Internet Files\Content.IE5\LDOPNIE0\MC900078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307" y="2852936"/>
            <a:ext cx="2248913" cy="192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10800000" flipV="1">
            <a:off x="1691680" y="5095024"/>
            <a:ext cx="2783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nosí</a:t>
            </a:r>
            <a:endParaRPr lang="cs-CZ" sz="5400" dirty="0"/>
          </a:p>
        </p:txBody>
      </p:sp>
      <p:pic>
        <p:nvPicPr>
          <p:cNvPr id="5133" name="Picture 13" descr="C:\Users\08C1\AppData\Local\Microsoft\Windows\Temporary Internet Files\Content.IE5\DE4CGPLA\MC9001559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03" y="4588027"/>
            <a:ext cx="1132027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08C1\AppData\Local\Microsoft\Windows\Temporary Internet Files\Content.IE5\A2754ZST\MP9003415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1190522" cy="166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8386" y="404664"/>
            <a:ext cx="8229600" cy="10081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Přečti věty!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83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1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51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160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 jede po silnici. </a:t>
            </a:r>
            <a:endParaRPr lang="cs-CZ" sz="4800" dirty="0"/>
          </a:p>
        </p:txBody>
      </p:sp>
      <p:pic>
        <p:nvPicPr>
          <p:cNvPr id="4098" name="Picture 2" descr="C:\Users\08C1\AppData\Local\Microsoft\Windows\Temporary Internet Files\Content.IE5\AM1I8PN9\MM90028679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18820"/>
            <a:ext cx="3168352" cy="179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C1\AppData\Local\Microsoft\Windows\Temporary Internet Files\Content.IE5\AM1I8PN9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461" y="4284923"/>
            <a:ext cx="296748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309664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Lidé  jdou do autobusu.</a:t>
            </a:r>
            <a:endParaRPr lang="cs-CZ" sz="4400" dirty="0"/>
          </a:p>
        </p:txBody>
      </p:sp>
      <p:pic>
        <p:nvPicPr>
          <p:cNvPr id="7" name="Picture 3" descr="C:\Users\08C1\AppData\Local\Microsoft\Windows\Temporary Internet Files\Content.IE5\A2754ZST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73761"/>
            <a:ext cx="3412413" cy="259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5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au</a:t>
            </a:r>
            <a:r>
              <a:rPr lang="cs-CZ" dirty="0" smtClean="0"/>
              <a:t>to            m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la            jed</a:t>
            </a:r>
            <a:r>
              <a:rPr lang="cs-CZ" dirty="0" smtClean="0">
                <a:solidFill>
                  <a:srgbClr val="00B050"/>
                </a:solidFill>
              </a:rPr>
              <a:t>ou  </a:t>
            </a:r>
            <a:r>
              <a:rPr lang="cs-CZ" dirty="0" smtClean="0"/>
              <a:t>           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ka</a:t>
            </a:r>
          </a:p>
          <a:p>
            <a:r>
              <a:rPr lang="cs-CZ" dirty="0" smtClean="0"/>
              <a:t>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t    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tek           s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ká             m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ka</a:t>
            </a:r>
          </a:p>
          <a:p>
            <a:r>
              <a:rPr lang="cs-CZ" dirty="0" smtClean="0"/>
              <a:t>ok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n 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kej           nes</a:t>
            </a:r>
            <a:r>
              <a:rPr lang="cs-CZ" dirty="0" smtClean="0">
                <a:solidFill>
                  <a:srgbClr val="00B050"/>
                </a:solidFill>
              </a:rPr>
              <a:t>ou </a:t>
            </a:r>
            <a:r>
              <a:rPr lang="cs-CZ" dirty="0" smtClean="0"/>
              <a:t>            s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dek</a:t>
            </a:r>
          </a:p>
          <a:p>
            <a:r>
              <a:rPr lang="cs-CZ" dirty="0" smtClean="0"/>
              <a:t>p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lí   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lí               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dá se        s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sed</a:t>
            </a:r>
          </a:p>
          <a:p>
            <a:r>
              <a:rPr lang="cs-CZ" dirty="0" smtClean="0"/>
              <a:t>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pí          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pí               mel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n 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luje</a:t>
            </a:r>
          </a:p>
          <a:p>
            <a:r>
              <a:rPr lang="cs-CZ" dirty="0" smtClean="0"/>
              <a:t>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pat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pil            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pil              hlav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</a:p>
          <a:p>
            <a:r>
              <a:rPr lang="cs-CZ" dirty="0" smtClean="0"/>
              <a:t>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sat         l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dat           k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píme        vod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</a:p>
          <a:p>
            <a:r>
              <a:rPr lang="cs-CZ" dirty="0" smtClean="0"/>
              <a:t>s mám</a:t>
            </a:r>
            <a:r>
              <a:rPr lang="cs-CZ" dirty="0" smtClean="0">
                <a:solidFill>
                  <a:srgbClr val="00B050"/>
                </a:solidFill>
              </a:rPr>
              <a:t>ou </a:t>
            </a:r>
            <a:r>
              <a:rPr lang="cs-CZ" dirty="0" smtClean="0"/>
              <a:t>   s  tát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          s tet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r>
              <a:rPr lang="cs-CZ" dirty="0" smtClean="0"/>
              <a:t>        s   Pep</a:t>
            </a:r>
            <a:r>
              <a:rPr lang="cs-CZ" dirty="0" smtClean="0">
                <a:solidFill>
                  <a:srgbClr val="00B050"/>
                </a:solidFill>
              </a:rPr>
              <a:t>ou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05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r>
              <a:rPr lang="cs-CZ" smtClean="0"/>
              <a:t>10.1.2012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12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202</Words>
  <Application>Microsoft Office PowerPoint</Application>
  <PresentationFormat>Předvádění na obrazovce (4:3)</PresentationFormat>
  <Paragraphs>58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 </vt:lpstr>
      <vt:lpstr>Prezentace aplikace PowerPoint</vt:lpstr>
      <vt:lpstr>Spoj dvojhlásku a obrázek.</vt:lpstr>
      <vt:lpstr>ČTI RÝMY POD SEBOU, ZAKROUŽKUJ                   AU   OU.</vt:lpstr>
      <vt:lpstr>Prezentace aplikace PowerPoint</vt:lpstr>
      <vt:lpstr>Prezentace aplikace PowerPoint</vt:lpstr>
      <vt:lpstr>Prezentace aplikace PowerPoint</vt:lpstr>
      <vt:lpstr>Přečti věty!</vt:lpstr>
      <vt:lpstr>Prezentace aplikace PowerPoint</vt:lpstr>
      <vt:lpstr>Čti slova!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24</cp:revision>
  <dcterms:created xsi:type="dcterms:W3CDTF">2012-01-10T20:06:02Z</dcterms:created>
  <dcterms:modified xsi:type="dcterms:W3CDTF">2012-06-14T17:48:42Z</dcterms:modified>
</cp:coreProperties>
</file>