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63" r:id="rId3"/>
    <p:sldId id="256" r:id="rId4"/>
    <p:sldId id="258" r:id="rId5"/>
    <p:sldId id="260" r:id="rId6"/>
    <p:sldId id="261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NÁZEV:VY_32_INOVACE_14_ </a:t>
          </a:r>
          <a:r>
            <a:rPr lang="cs-CZ" sz="2000" dirty="0" smtClean="0"/>
            <a:t>ČESKÝ JAZYK 1.R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HLÁSKA  B </a:t>
          </a:r>
          <a:r>
            <a:rPr lang="cs-CZ" sz="2000" dirty="0" err="1" smtClean="0"/>
            <a:t>b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CB511A-04DA-42F3-9539-DD3EE7AF2277}" type="presOf" srcId="{B651F6E3-6281-48DB-9319-2AEAFDAE7572}" destId="{619D679B-A015-4ECF-8348-D1034C574F40}" srcOrd="0" destOrd="0" presId="urn:microsoft.com/office/officeart/2005/8/layout/target3"/>
    <dgm:cxn modelId="{F26346DE-C166-4AD5-85DB-486145018F1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B120A4-D40E-4FB6-A955-155722735E64}" type="presOf" srcId="{757F3AB3-0718-4624-B441-E567A8F0AB56}" destId="{333A1088-737F-45CB-B68E-254E46348037}" srcOrd="0" destOrd="0" presId="urn:microsoft.com/office/officeart/2005/8/layout/target3"/>
    <dgm:cxn modelId="{8F183327-7BA8-4EFF-9325-D758A0EE111D}" type="presOf" srcId="{D1B46980-6531-4606-95E6-44980827E919}" destId="{6140AFEC-043D-4C43-A2F9-D0F5331DF3A3}" srcOrd="0" destOrd="0" presId="urn:microsoft.com/office/officeart/2005/8/layout/target3"/>
    <dgm:cxn modelId="{419F9493-332A-4A71-8312-CCF9C76C2A5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9B6D6C-CD07-42BB-A127-542A04C6198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65495F5-0DEE-435A-9143-93828D4DE92A}" type="presOf" srcId="{4C35D32F-0EAB-4CD7-82EE-45574DC2A586}" destId="{890E4F0B-2866-4A3F-A3C7-2A14B1797930}" srcOrd="1" destOrd="0" presId="urn:microsoft.com/office/officeart/2005/8/layout/target3"/>
    <dgm:cxn modelId="{C6C9BB68-04C2-474B-9C86-70FDDE1EAB88}" type="presOf" srcId="{D8197B8C-B260-4A16-BDF4-0947B075E274}" destId="{5A5FFA88-C948-4069-8E93-59FA12366E83}" srcOrd="1" destOrd="0" presId="urn:microsoft.com/office/officeart/2005/8/layout/target3"/>
    <dgm:cxn modelId="{8C238C7F-559F-4640-9FD4-75D4224976BE}" type="presOf" srcId="{D1D4F407-5343-4D3F-B5B9-D407B03CAEB4}" destId="{D005CE8C-CC26-4C3E-AC11-E15060ECD759}" srcOrd="0" destOrd="0" presId="urn:microsoft.com/office/officeart/2005/8/layout/target3"/>
    <dgm:cxn modelId="{38065497-190F-4FA5-832C-AAF9232555EC}" type="presOf" srcId="{B651F6E3-6281-48DB-9319-2AEAFDAE7572}" destId="{6BB5E863-4638-4E1D-BFDE-399D028AC4ED}" srcOrd="1" destOrd="0" presId="urn:microsoft.com/office/officeart/2005/8/layout/target3"/>
    <dgm:cxn modelId="{EFA8BC15-5794-4AEC-8CD6-3CBB8F9177B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8D9AA5-8BBA-47FF-90F6-FCB32EA35205}" type="presParOf" srcId="{333A1088-737F-45CB-B68E-254E46348037}" destId="{F5ABB229-8D3B-4694-996A-96F23CF14429}" srcOrd="0" destOrd="0" presId="urn:microsoft.com/office/officeart/2005/8/layout/target3"/>
    <dgm:cxn modelId="{76AC5DD2-6AE4-4564-917D-ABB23803DA83}" type="presParOf" srcId="{333A1088-737F-45CB-B68E-254E46348037}" destId="{F41139FD-01EE-4571-8B17-4FB00FC51163}" srcOrd="1" destOrd="0" presId="urn:microsoft.com/office/officeart/2005/8/layout/target3"/>
    <dgm:cxn modelId="{C13169A1-6511-45DE-AAFE-9DFD18AB0D38}" type="presParOf" srcId="{333A1088-737F-45CB-B68E-254E46348037}" destId="{D005CE8C-CC26-4C3E-AC11-E15060ECD759}" srcOrd="2" destOrd="0" presId="urn:microsoft.com/office/officeart/2005/8/layout/target3"/>
    <dgm:cxn modelId="{BC70AFEE-9D6C-47E2-A72A-53DF4DE0F85C}" type="presParOf" srcId="{333A1088-737F-45CB-B68E-254E46348037}" destId="{2C702D82-9B77-49B7-9568-BB8EB47C3372}" srcOrd="3" destOrd="0" presId="urn:microsoft.com/office/officeart/2005/8/layout/target3"/>
    <dgm:cxn modelId="{89377AC3-7262-4232-8006-E35D61364A07}" type="presParOf" srcId="{333A1088-737F-45CB-B68E-254E46348037}" destId="{A52A0455-90FF-4808-ABD0-F02540D31D5A}" srcOrd="4" destOrd="0" presId="urn:microsoft.com/office/officeart/2005/8/layout/target3"/>
    <dgm:cxn modelId="{FD9E210C-42F7-4FC0-BE5C-F1B4AC6D711D}" type="presParOf" srcId="{333A1088-737F-45CB-B68E-254E46348037}" destId="{6140AFEC-043D-4C43-A2F9-D0F5331DF3A3}" srcOrd="5" destOrd="0" presId="urn:microsoft.com/office/officeart/2005/8/layout/target3"/>
    <dgm:cxn modelId="{3B761F4F-7E2D-4707-A5D0-B22EF2B26854}" type="presParOf" srcId="{333A1088-737F-45CB-B68E-254E46348037}" destId="{9358AC05-5D7D-4327-9F80-1AD486AEA664}" srcOrd="6" destOrd="0" presId="urn:microsoft.com/office/officeart/2005/8/layout/target3"/>
    <dgm:cxn modelId="{E3875667-4516-40F1-9702-AA1AC7461C3E}" type="presParOf" srcId="{333A1088-737F-45CB-B68E-254E46348037}" destId="{313FC574-E1CD-4FB4-B054-0B805CE0447D}" srcOrd="7" destOrd="0" presId="urn:microsoft.com/office/officeart/2005/8/layout/target3"/>
    <dgm:cxn modelId="{A41519CB-5182-46C2-8024-0E91481D5CEF}" type="presParOf" srcId="{333A1088-737F-45CB-B68E-254E46348037}" destId="{619D679B-A015-4ECF-8348-D1034C574F40}" srcOrd="8" destOrd="0" presId="urn:microsoft.com/office/officeart/2005/8/layout/target3"/>
    <dgm:cxn modelId="{89EED8E6-695D-4C65-843A-C5B8665BB656}" type="presParOf" srcId="{333A1088-737F-45CB-B68E-254E46348037}" destId="{322283A8-4A27-4CDA-BAE3-F381106A9174}" srcOrd="9" destOrd="0" presId="urn:microsoft.com/office/officeart/2005/8/layout/target3"/>
    <dgm:cxn modelId="{C9F3DEDE-B77A-4DA6-AA94-9C0189477F14}" type="presParOf" srcId="{333A1088-737F-45CB-B68E-254E46348037}" destId="{FFC9F71D-1B4F-4AD9-A4A6-86ADEFC8AF5C}" srcOrd="10" destOrd="0" presId="urn:microsoft.com/office/officeart/2005/8/layout/target3"/>
    <dgm:cxn modelId="{4150E579-AF58-4E9C-879B-462A6D337207}" type="presParOf" srcId="{333A1088-737F-45CB-B68E-254E46348037}" destId="{25B08C86-7E15-44DC-BE7F-FFB55DD49D12}" srcOrd="11" destOrd="0" presId="urn:microsoft.com/office/officeart/2005/8/layout/target3"/>
    <dgm:cxn modelId="{E9EF449E-CDD3-4734-8E22-097AA50534DE}" type="presParOf" srcId="{333A1088-737F-45CB-B68E-254E46348037}" destId="{76644BE8-9D7C-4C09-B250-3D10AF48CBB7}" srcOrd="12" destOrd="0" presId="urn:microsoft.com/office/officeart/2005/8/layout/target3"/>
    <dgm:cxn modelId="{42EF0A83-FC9C-4682-A873-A3A74017297E}" type="presParOf" srcId="{333A1088-737F-45CB-B68E-254E46348037}" destId="{EE85B701-7295-41C0-BA7A-34D3756A2AE6}" srcOrd="13" destOrd="0" presId="urn:microsoft.com/office/officeart/2005/8/layout/target3"/>
    <dgm:cxn modelId="{A396C2F7-84F0-474D-B408-E36D7BCB3ED4}" type="presParOf" srcId="{333A1088-737F-45CB-B68E-254E46348037}" destId="{8BEBB6EC-1DAA-4CAC-8A25-BC0FCBD5DBD5}" srcOrd="14" destOrd="0" presId="urn:microsoft.com/office/officeart/2005/8/layout/target3"/>
    <dgm:cxn modelId="{8F1108FB-5CCD-4142-90DC-B57A0138785B}" type="presParOf" srcId="{333A1088-737F-45CB-B68E-254E46348037}" destId="{AED2198E-93D5-4001-81B4-73124B309672}" srcOrd="15" destOrd="0" presId="urn:microsoft.com/office/officeart/2005/8/layout/target3"/>
    <dgm:cxn modelId="{A2276BE4-44E6-4AD8-B83B-4A1F422B64DC}" type="presParOf" srcId="{333A1088-737F-45CB-B68E-254E46348037}" destId="{2BE915AB-18AA-4053-B92C-3BFC9ED204BB}" srcOrd="16" destOrd="0" presId="urn:microsoft.com/office/officeart/2005/8/layout/target3"/>
    <dgm:cxn modelId="{ADC4372B-3C34-4E45-9C21-4F890BDEF681}" type="presParOf" srcId="{333A1088-737F-45CB-B68E-254E46348037}" destId="{6BB5E863-4638-4E1D-BFDE-399D028AC4ED}" srcOrd="17" destOrd="0" presId="urn:microsoft.com/office/officeart/2005/8/layout/target3"/>
    <dgm:cxn modelId="{9AA27ADE-3742-4711-8D71-6D08076BBD62}" type="presParOf" srcId="{333A1088-737F-45CB-B68E-254E46348037}" destId="{5A5FFA88-C948-4069-8E93-59FA12366E83}" srcOrd="18" destOrd="0" presId="urn:microsoft.com/office/officeart/2005/8/layout/target3"/>
    <dgm:cxn modelId="{4D29E7B0-8267-40B5-B62C-F02F81053A4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NÁZEV:VY_32_INOVACE_14_ </a:t>
          </a:r>
          <a:r>
            <a:rPr lang="cs-CZ" sz="2000" kern="1200" dirty="0" smtClean="0"/>
            <a:t>ČESKÝ JAZYK 1.R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HLÁSKA  B </a:t>
          </a:r>
          <a:r>
            <a:rPr lang="cs-CZ" sz="2000" kern="1200" dirty="0" err="1" smtClean="0"/>
            <a:t>b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35906-626A-4E5E-890A-DE0D92F90FD5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560F5-49CF-4FCC-B3B1-A70401C99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862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560F5-49CF-4FCC-B3B1-A70401C9930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260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277F854-74C7-41BC-928D-4C9A4B6FDCC3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8E71EB46-C715-48B6-ADF0-F065A04A689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image" Target="../media/image7.wmf"/><Relationship Id="rId3" Type="http://schemas.microsoft.com/office/2007/relationships/media" Target="../media/media2.wav"/><Relationship Id="rId7" Type="http://schemas.microsoft.com/office/2007/relationships/media" Target="../media/media4.wav"/><Relationship Id="rId12" Type="http://schemas.openxmlformats.org/officeDocument/2006/relationships/image" Target="../media/image6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5.wmf"/><Relationship Id="rId5" Type="http://schemas.microsoft.com/office/2007/relationships/media" Target="../media/media3.wav"/><Relationship Id="rId10" Type="http://schemas.openxmlformats.org/officeDocument/2006/relationships/image" Target="../media/image4.wmf"/><Relationship Id="rId4" Type="http://schemas.openxmlformats.org/officeDocument/2006/relationships/audio" Target="../media/media2.wav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e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12" Type="http://schemas.openxmlformats.org/officeDocument/2006/relationships/image" Target="../media/image28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56819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8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9386">
        <p14:ripple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3226370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3600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sz="4900" dirty="0" smtClean="0">
                <a:solidFill>
                  <a:schemeClr val="tx1"/>
                </a:solidFill>
                <a:latin typeface="+mn-lt"/>
              </a:rPr>
              <a:t>Anotace:</a:t>
            </a:r>
            <a:br>
              <a:rPr lang="cs-CZ" sz="4900" dirty="0" smtClean="0">
                <a:solidFill>
                  <a:schemeClr val="tx1"/>
                </a:solidFill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latin typeface="+mn-lt"/>
              </a:rPr>
              <a:t>vyvození a procvičení hlásky a písmene B</a:t>
            </a:r>
            <a:br>
              <a:rPr lang="cs-CZ" sz="2700" dirty="0" smtClean="0">
                <a:solidFill>
                  <a:schemeClr val="tx1"/>
                </a:solidFill>
                <a:latin typeface="+mn-lt"/>
              </a:rPr>
            </a:br>
            <a:r>
              <a:rPr lang="cs-CZ" sz="2700" dirty="0">
                <a:solidFill>
                  <a:schemeClr val="tx1"/>
                </a:solidFill>
                <a:latin typeface="+mn-lt"/>
              </a:rPr>
              <a:t/>
            </a:r>
            <a:br>
              <a:rPr lang="cs-CZ" sz="2700" dirty="0">
                <a:solidFill>
                  <a:schemeClr val="tx1"/>
                </a:solidFill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latin typeface="+mn-lt"/>
              </a:rPr>
              <a:t>žáci pracují na interaktivní tabuli fixem</a:t>
            </a:r>
            <a:br>
              <a:rPr lang="cs-CZ" sz="2700" dirty="0" smtClean="0">
                <a:solidFill>
                  <a:schemeClr val="tx1"/>
                </a:solidFill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latin typeface="+mn-lt"/>
              </a:rPr>
              <a:t>správné řešení se objeví po kliknutí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47263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C1\AppData\Local\Microsoft\Windows\Temporary Internet Files\Content.IE5\AM1I8PN9\MC90043614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59" y="2924944"/>
            <a:ext cx="18542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A2754ZST\MC90039866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777" y="4999421"/>
            <a:ext cx="1810512" cy="134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YYPZW21M\MC90041370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582" y="3319249"/>
            <a:ext cx="4596143" cy="336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M1I8PN9\MC90043592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59" y="266035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8298" y="266035"/>
            <a:ext cx="69802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dirty="0" smtClean="0"/>
              <a:t>Za  sklepem je tma . Skrýš tam bubák má.</a:t>
            </a:r>
          </a:p>
          <a:p>
            <a:r>
              <a:rPr lang="cs-CZ" sz="5400" b="1" i="1" dirty="0" err="1" smtClean="0"/>
              <a:t>Bububu</a:t>
            </a:r>
            <a:r>
              <a:rPr lang="cs-CZ" sz="5400" b="1" i="1" dirty="0" smtClean="0"/>
              <a:t>, </a:t>
            </a:r>
            <a:r>
              <a:rPr lang="cs-CZ" sz="5400" b="1" i="1" dirty="0" err="1" smtClean="0"/>
              <a:t>bububu</a:t>
            </a:r>
            <a:r>
              <a:rPr lang="cs-CZ" sz="5400" b="1" i="1" dirty="0" smtClean="0"/>
              <a:t>, bručí ze tmy na Kubu.</a:t>
            </a:r>
            <a:endParaRPr lang="cs-CZ" sz="5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820840"/>
            <a:ext cx="15135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FF00"/>
                </a:solidFill>
              </a:rPr>
              <a:t>BUBÍK</a:t>
            </a:r>
            <a:endParaRPr lang="cs-CZ" sz="4000" b="1" i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3265" y="4005064"/>
            <a:ext cx="1751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00B0F0"/>
                </a:solidFill>
              </a:rPr>
              <a:t>BOBÍK</a:t>
            </a:r>
            <a:endParaRPr lang="cs-CZ" sz="4000" b="1" i="1" dirty="0">
              <a:solidFill>
                <a:srgbClr val="00B0F0"/>
              </a:solidFill>
            </a:endParaRPr>
          </a:p>
        </p:txBody>
      </p:sp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34752" y="122784"/>
            <a:ext cx="609600" cy="609600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850832" y="3652906"/>
            <a:ext cx="609600" cy="609600"/>
          </a:xfrm>
          <a:prstGeom prst="rect">
            <a:avLst/>
          </a:prstGeom>
        </p:spPr>
      </p:pic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34752" y="2840182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568614" y="4734789"/>
            <a:ext cx="609600" cy="6096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187624" y="5671505"/>
            <a:ext cx="26013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BEBÍK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671505"/>
            <a:ext cx="176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7030A0"/>
                </a:solidFill>
              </a:rPr>
              <a:t>BABÍK</a:t>
            </a:r>
            <a:endParaRPr lang="cs-CZ" sz="4000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71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53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60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3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442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08C1\AppData\Local\Microsoft\Windows\Temporary Internet Files\Content.IE5\AM1I8PN9\MM9002832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695">
            <a:off x="450420" y="332656"/>
            <a:ext cx="2205013" cy="220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7IACVERO\MP900315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66866"/>
            <a:ext cx="2434475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C1\AppData\Local\Microsoft\Windows\Temporary Internet Files\Content.IE5\LDOPNIE0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459" y="4850862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C1\AppData\Local\Microsoft\Windows\Temporary Internet Files\Content.IE5\LDOPNIE0\MC90044137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29125"/>
            <a:ext cx="2239144" cy="223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C1\AppData\Local\Microsoft\Windows\Temporary Internet Files\Content.IE5\DE4CGPLA\MC90043689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627" y="507021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627" y="2528714"/>
            <a:ext cx="1995517" cy="249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 descr="C:\Users\08C1\AppData\Local\Microsoft\Windows\Temporary Internet Files\Content.IE5\7IACVERO\MC9004332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20" y="2708920"/>
            <a:ext cx="1152128" cy="257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8C1\AppData\Local\Microsoft\Windows\Temporary Internet Files\Content.IE5\7IACVERO\MC9003207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701" y="116632"/>
            <a:ext cx="1812341" cy="170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08C1\AppData\Local\Microsoft\Windows\Temporary Internet Files\Content.IE5\7IACVERO\MC9003469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308" y="2893523"/>
            <a:ext cx="2130548" cy="146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73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08C1\AppData\Local\Microsoft\Windows\Temporary Internet Files\Content.IE5\A2754ZST\MC900283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524" y="4363437"/>
            <a:ext cx="1827886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08C1\AppData\Local\Microsoft\Windows\Temporary Internet Files\Content.IE5\YYPZW21M\MC900283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1827886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066856" cy="562074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Spoj obrázek se správným písmenem !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4102" name="Picture 6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524" y="2380546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C1\AppData\Local\Microsoft\Windows\Temporary Internet Files\Content.IE5\A2754ZST\MC9002961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39" y="1022826"/>
            <a:ext cx="2353901" cy="190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C1\AppData\Local\Microsoft\Windows\Temporary Internet Files\Content.IE5\AM1I8PN9\MC90044173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819" y="398614"/>
            <a:ext cx="1869002" cy="186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C1\AppData\Local\Microsoft\Windows\Temporary Internet Files\Content.IE5\DE4CGPLA\MC90044145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55114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C1\AppData\Local\Microsoft\Windows\Temporary Internet Files\Content.IE5\LDOPNIE0\MC90044040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504" y="4958328"/>
            <a:ext cx="1869002" cy="186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08C1\AppData\Local\Microsoft\Windows\Temporary Internet Files\Content.IE5\LDOPNIE0\MP90043045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47" y="3306016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08C1\AppData\Local\Microsoft\Windows\Temporary Internet Files\Content.IE5\K0O7W0UI\MC90023756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792" y="2320752"/>
            <a:ext cx="1613026" cy="263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08C1\AppData\Local\Microsoft\Windows\Temporary Internet Files\Content.IE5\7IACVERO\MC9000884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212" y="85873"/>
            <a:ext cx="1732788" cy="124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Users\08C1\AppData\Local\Microsoft\Windows\Temporary Internet Files\Content.IE5\K0O7W0UI\MC90023737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785" y="3049429"/>
            <a:ext cx="2595327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19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066856" cy="634082"/>
          </a:xfrm>
        </p:spPr>
        <p:txBody>
          <a:bodyPr/>
          <a:lstStyle/>
          <a:p>
            <a:r>
              <a:rPr lang="cs-CZ" sz="4000" b="1" i="1" dirty="0" smtClean="0">
                <a:solidFill>
                  <a:srgbClr val="FFFF00"/>
                </a:solidFill>
              </a:rPr>
              <a:t>DOPIŠ PÍSMENO b nebo d.</a:t>
            </a:r>
            <a:endParaRPr lang="cs-CZ" sz="4000" b="1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210872" cy="5688632"/>
          </a:xfrm>
        </p:spPr>
        <p:txBody>
          <a:bodyPr/>
          <a:lstStyle/>
          <a:p>
            <a:endParaRPr lang="cs-CZ" dirty="0" smtClean="0"/>
          </a:p>
          <a:p>
            <a:r>
              <a:rPr lang="cs-CZ" sz="3600" b="1" dirty="0" smtClean="0"/>
              <a:t> RAK,  BU   EN,  BU   ÍK,  ŽÁ   A,  HA   , 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ZU   ,  ŽALU   ,  SU   Y,    OTY,  DU   EN, 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RY   A, ,    OLÍK,    ALÍK,  HOU   A,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BOU   A,    ASA,  SO   OTA,    OMY</a:t>
            </a:r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64288" y="1340769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11960" y="1340769"/>
            <a:ext cx="3600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 rot="10970516" flipH="1" flipV="1">
            <a:off x="3995936" y="2838345"/>
            <a:ext cx="57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2843808" y="283834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 rot="10800000" flipH="1" flipV="1">
            <a:off x="5652120" y="5805263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 rot="10800000" flipH="1" flipV="1">
            <a:off x="2172101" y="4309009"/>
            <a:ext cx="665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467544" y="830503"/>
            <a:ext cx="776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D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1575644" y="5805263"/>
            <a:ext cx="332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44198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08C1\AppData\Local\Microsoft\Windows\Temporary Internet Files\Content.IE5\7IACVERO\MC900410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52886"/>
            <a:ext cx="4104456" cy="378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C1\AppData\Local\Microsoft\Windows\Temporary Internet Files\Content.IE5\AM1I8PN9\MC9004107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5218391" cy="538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Znáte písničku tluče bubeníček?</a:t>
            </a:r>
            <a:br>
              <a:rPr lang="cs-CZ" sz="3600" b="1" dirty="0" smtClean="0">
                <a:solidFill>
                  <a:srgbClr val="FFFF00"/>
                </a:solidFill>
              </a:rPr>
            </a:br>
            <a:r>
              <a:rPr lang="cs-CZ" sz="3600" b="1" dirty="0" smtClean="0">
                <a:solidFill>
                  <a:srgbClr val="FFFF00"/>
                </a:solidFill>
              </a:rPr>
              <a:t>Zazpívejte si ji.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03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556792"/>
            <a:ext cx="8229600" cy="452596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Obrázky byly vytvořeny v otevřené galerii Microsoft </a:t>
            </a:r>
            <a:r>
              <a:rPr lang="cs-CZ" sz="2400" dirty="0" err="1" smtClean="0"/>
              <a:t>office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Text je vytvořen autorem </a:t>
            </a:r>
            <a:r>
              <a:rPr lang="cs-CZ" sz="2400" smtClean="0"/>
              <a:t>materiálu</a:t>
            </a:r>
            <a:r>
              <a:rPr lang="cs-CZ" sz="240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15.2.2012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50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259</TotalTime>
  <Words>134</Words>
  <Application>Microsoft Office PowerPoint</Application>
  <PresentationFormat>Předvádění na obrazovce (4:3)</PresentationFormat>
  <Paragraphs>39</Paragraphs>
  <Slides>8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Prezentace aplikace PowerPoint</vt:lpstr>
      <vt:lpstr>    Anotace: vyvození a procvičení hlásky a písmene B  žáci pracují na interaktivní tabuli fixem správné řešení se objeví po kliknutí</vt:lpstr>
      <vt:lpstr>Prezentace aplikace PowerPoint</vt:lpstr>
      <vt:lpstr>Prezentace aplikace PowerPoint</vt:lpstr>
      <vt:lpstr>Spoj obrázek se správným písmenem !</vt:lpstr>
      <vt:lpstr>DOPIŠ PÍSMENO b nebo d.</vt:lpstr>
      <vt:lpstr>Znáte písničku tluče bubeníček? Zazpívejte si ji.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20</cp:revision>
  <dcterms:created xsi:type="dcterms:W3CDTF">2012-02-15T14:59:54Z</dcterms:created>
  <dcterms:modified xsi:type="dcterms:W3CDTF">2012-12-08T09:24:39Z</dcterms:modified>
</cp:coreProperties>
</file>