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66" r:id="rId4"/>
    <p:sldId id="269" r:id="rId5"/>
    <p:sldId id="270" r:id="rId6"/>
    <p:sldId id="271" r:id="rId7"/>
    <p:sldId id="273" r:id="rId8"/>
    <p:sldId id="272" r:id="rId9"/>
    <p:sldId id="274" r:id="rId10"/>
    <p:sldId id="275" r:id="rId11"/>
    <p:sldId id="276" r:id="rId12"/>
    <p:sldId id="277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 varScale="1">
        <p:scale>
          <a:sx n="65" d="100"/>
          <a:sy n="65" d="100"/>
        </p:scale>
        <p:origin x="-8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NÁZEV:VY_32_INOVACE_17_ČESKÝ </a:t>
          </a:r>
          <a:r>
            <a:rPr lang="cs-CZ" sz="2000" dirty="0" smtClean="0"/>
            <a:t>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SLABIKY </a:t>
          </a:r>
          <a:r>
            <a:rPr lang="cs-CZ" sz="2000" dirty="0" smtClean="0"/>
            <a:t>DĚ TĚ NĚ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NÁZEV:VY_32_INOVACE_17_ČESKÝ </a:t>
          </a:r>
          <a:r>
            <a:rPr lang="cs-CZ" sz="2000" kern="1200" dirty="0" smtClean="0"/>
            <a:t>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SLABIKY </a:t>
          </a:r>
          <a:r>
            <a:rPr lang="cs-CZ" sz="2000" kern="1200" dirty="0" smtClean="0"/>
            <a:t>DĚ TĚ NĚ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687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395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809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04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169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259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044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620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589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490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492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34B7D-3B57-4792-BBF1-24E1682CE2EE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6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wmf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1.png"/><Relationship Id="rId7" Type="http://schemas.openxmlformats.org/officeDocument/2006/relationships/image" Target="../media/image45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wmf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png"/><Relationship Id="rId7" Type="http://schemas.openxmlformats.org/officeDocument/2006/relationships/image" Target="../media/image53.wmf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openxmlformats.org/officeDocument/2006/relationships/image" Target="../media/image56.wmf"/><Relationship Id="rId4" Type="http://schemas.openxmlformats.org/officeDocument/2006/relationships/image" Target="../media/image50.png"/><Relationship Id="rId9" Type="http://schemas.openxmlformats.org/officeDocument/2006/relationships/image" Target="../media/image55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wmf"/><Relationship Id="rId5" Type="http://schemas.openxmlformats.org/officeDocument/2006/relationships/image" Target="../media/image60.wmf"/><Relationship Id="rId4" Type="http://schemas.openxmlformats.org/officeDocument/2006/relationships/image" Target="../media/image5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779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05678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ANOTACE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8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slabiky </a:t>
            </a:r>
            <a:r>
              <a:rPr lang="cs-CZ" sz="2800" dirty="0" err="1" smtClean="0"/>
              <a:t>dě,tě</a:t>
            </a:r>
            <a:r>
              <a:rPr lang="cs-CZ" sz="2800" dirty="0" smtClean="0"/>
              <a:t> ně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spojování slabiky  s obrázkem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čtení slov a vět se slabikami </a:t>
            </a:r>
            <a:r>
              <a:rPr lang="cs-CZ" sz="2800" dirty="0" err="1" smtClean="0"/>
              <a:t>dě</a:t>
            </a:r>
            <a:r>
              <a:rPr lang="cs-CZ" sz="2800" dirty="0" smtClean="0"/>
              <a:t> tě ně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žáci </a:t>
            </a:r>
            <a:r>
              <a:rPr lang="cs-CZ" sz="2800" dirty="0"/>
              <a:t>pracují na interaktivní tabuli fixem</a:t>
            </a:r>
            <a:br>
              <a:rPr lang="cs-CZ" sz="2800" dirty="0"/>
            </a:br>
            <a:r>
              <a:rPr lang="cs-CZ" sz="2800" dirty="0"/>
              <a:t> správné řešení se objeví po kliknutí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-99391"/>
            <a:ext cx="7774632" cy="1584175"/>
          </a:xfrm>
        </p:spPr>
        <p:txBody>
          <a:bodyPr>
            <a:noAutofit/>
          </a:bodyPr>
          <a:lstStyle/>
          <a:p>
            <a:r>
              <a:rPr lang="cs-CZ" sz="3600" dirty="0" smtClean="0"/>
              <a:t>Čti a hledej slova, která významem do řádku nepatří: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68760"/>
            <a:ext cx="8640960" cy="525658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děti , dědeček, naděje, děvče,_______________</a:t>
            </a:r>
          </a:p>
          <a:p>
            <a:endParaRPr lang="cs-CZ" dirty="0"/>
          </a:p>
          <a:p>
            <a:r>
              <a:rPr lang="cs-CZ" dirty="0" smtClean="0"/>
              <a:t> Vladěna, děkuji, Anděla, Luděk, ______________</a:t>
            </a:r>
          </a:p>
          <a:p>
            <a:endParaRPr lang="cs-CZ" dirty="0"/>
          </a:p>
          <a:p>
            <a:r>
              <a:rPr lang="cs-CZ" dirty="0" smtClean="0"/>
              <a:t>pondělí, úterý, neděle, medvídě,_____________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2227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77" y="1196752"/>
            <a:ext cx="8651310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3456384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08C1\AppData\Local\Microsoft\Windows\Temporary Internet Files\Content.IE5\A2754ZST\MC9002320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317" y="3476832"/>
            <a:ext cx="4732917" cy="338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S7687CZ2\MC9002324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3056"/>
            <a:ext cx="2088232" cy="279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LDOPNIE0\MC9002320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374" y="108518"/>
            <a:ext cx="1800200" cy="239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2010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4857750" cy="66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1648247"/>
            <a:ext cx="6063040" cy="1780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73016"/>
            <a:ext cx="4104456" cy="201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262" y="332655"/>
            <a:ext cx="2321002" cy="1315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42" y="3068960"/>
            <a:ext cx="28860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 descr="C:\Users\08C1\AppData\Local\Microsoft\Windows\Temporary Internet Files\Content.IE5\7IACVERO\MC9004405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459" y="4229726"/>
            <a:ext cx="1387549" cy="217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08C1\AppData\Local\Microsoft\Windows\Temporary Internet Files\Content.IE5\LDOPNIE0\MC9000896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167" y="1909786"/>
            <a:ext cx="1727302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08C1\AppData\Local\Microsoft\Windows\Temporary Internet Files\Content.IE5\YYPZW21M\MC900413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584" y="5445224"/>
            <a:ext cx="2618680" cy="137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08C1\AppData\Local\Microsoft\Windows\Temporary Internet Files\Content.IE5\S7687CZ2\MC9000533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387" y="4953146"/>
            <a:ext cx="124358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2051720" y="2204864"/>
            <a:ext cx="79208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5796136" y="1484784"/>
            <a:ext cx="504056" cy="4250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548815" y="4365104"/>
            <a:ext cx="759489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347864" y="2816871"/>
            <a:ext cx="3960440" cy="7561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4168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89" y="260648"/>
            <a:ext cx="3762375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853" y="2873603"/>
            <a:ext cx="3912211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2" y="4797152"/>
            <a:ext cx="3446140" cy="1925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44" y="1089273"/>
            <a:ext cx="3535856" cy="2123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13564" y="1051223"/>
            <a:ext cx="37748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1189" y="2996952"/>
            <a:ext cx="3300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5085184"/>
            <a:ext cx="295465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7" y="655935"/>
            <a:ext cx="1765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neděle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1302266"/>
            <a:ext cx="1765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seděla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6" y="1916833"/>
            <a:ext cx="2088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Vladěna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2780928"/>
            <a:ext cx="1872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zvítězí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1763687" y="3265676"/>
            <a:ext cx="1570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plátěný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6" y="3912008"/>
            <a:ext cx="1657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soutěží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4797152"/>
            <a:ext cx="2004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proutěný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5301209"/>
            <a:ext cx="145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potěší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5823848"/>
            <a:ext cx="14003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00B0F0"/>
                </a:solidFill>
              </a:rPr>
              <a:t>otěže</a:t>
            </a:r>
            <a:endParaRPr lang="cs-CZ" sz="3600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4149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C:\Users\08C1\AppData\Local\Microsoft\Windows\Temporary Internet Files\Content.IE5\DE4CGPLA\MP9004394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4704"/>
            <a:ext cx="4273296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7256"/>
            <a:ext cx="43624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1656184" cy="843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90" y="3356992"/>
            <a:ext cx="1792746" cy="85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77" y="5733256"/>
            <a:ext cx="2320133" cy="827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097" y="3356992"/>
            <a:ext cx="2183678" cy="738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49655"/>
            <a:ext cx="1508240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88156"/>
            <a:ext cx="2083098" cy="83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87843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60769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" y="575645"/>
            <a:ext cx="3821830" cy="2134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7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0" y="2677935"/>
            <a:ext cx="3951036" cy="2052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9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6" y="4700358"/>
            <a:ext cx="3430349" cy="2128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2" name="Picture 2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957" y="524275"/>
            <a:ext cx="3822041" cy="2237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4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75" y="2080810"/>
            <a:ext cx="2612498" cy="272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5" name="Picture 2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63630"/>
            <a:ext cx="1501515" cy="2116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969" y="4597916"/>
            <a:ext cx="4426031" cy="2333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751860" y="2492896"/>
            <a:ext cx="2942109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endCxn id="8212" idx="1"/>
          </p:cNvCxnSpPr>
          <p:nvPr/>
        </p:nvCxnSpPr>
        <p:spPr>
          <a:xfrm flipV="1">
            <a:off x="1475656" y="1642829"/>
            <a:ext cx="3846301" cy="18000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987824" y="4149080"/>
            <a:ext cx="1368152" cy="5813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21149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6513513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751562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126" y="2900488"/>
            <a:ext cx="2618282" cy="2296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 descr="C:\Users\08C1\AppData\Local\Microsoft\Windows\Temporary Internet Files\Content.IE5\DE4CGPLA\MC9000340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68232"/>
            <a:ext cx="2314902" cy="207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08C1\AppData\Local\Microsoft\Windows\Temporary Internet Files\Content.IE5\DE4CGPLA\MC9000340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986" y="4079111"/>
            <a:ext cx="1866005" cy="166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0391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277177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600809"/>
            <a:ext cx="4385064" cy="2257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8" y="1415163"/>
            <a:ext cx="3307294" cy="237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564" y="27185"/>
            <a:ext cx="3241949" cy="1951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1" name="Picture 11" descr="C:\Users\08C1\AppData\Local\Microsoft\Windows\Temporary Internet Files\Content.IE5\K0O7W0UI\MC9000788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09" y="4370294"/>
            <a:ext cx="2562729" cy="2313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3" name="Picture 13" descr="C:\Users\08C1\AppData\Local\Microsoft\Windows\Temporary Internet Files\Content.IE5\AM1I8PN9\MC9003550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44" y="3902483"/>
            <a:ext cx="3627425" cy="53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08C1\AppData\Local\Microsoft\Windows\Temporary Internet Files\Content.IE5\A2754ZST\MC900352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717" y="2553517"/>
            <a:ext cx="1794095" cy="134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5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747" y="2301475"/>
            <a:ext cx="2877805" cy="213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5621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2"/>
            <a:ext cx="45815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" y="926257"/>
            <a:ext cx="48387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00180"/>
            <a:ext cx="535305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23" y="3717032"/>
            <a:ext cx="5095875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049" y="5310533"/>
            <a:ext cx="535305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 descr="C:\Users\08C1\AppData\Local\Microsoft\Windows\Temporary Internet Files\Content.IE5\A2754ZST\MC900438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66" y="879390"/>
            <a:ext cx="864096" cy="1093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:\Users\08C1\AppData\Local\Microsoft\Windows\Temporary Internet Files\Content.IE5\S7687CZ2\MC9003521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528" y="1405396"/>
            <a:ext cx="1593410" cy="178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6" name="Picture 12" descr="C:\Users\08C1\AppData\Local\Microsoft\Windows\Temporary Internet Files\Content.IE5\DE4CGPLA\MM900354465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37110"/>
            <a:ext cx="2520827" cy="214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1" name="Picture 17" descr="C:\Users\08C1\AppData\Local\Microsoft\Windows\Temporary Internet Files\Content.IE5\K0O7W0UI\MC9003306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175" y="4599130"/>
            <a:ext cx="1794967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126876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stůně</a:t>
            </a:r>
            <a:endParaRPr lang="cs-CZ" sz="3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2511326"/>
            <a:ext cx="1455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botě</a:t>
            </a:r>
            <a:endParaRPr lang="cs-CZ" sz="40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06346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letí</a:t>
            </a:r>
            <a:endParaRPr lang="cs-CZ" sz="36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661248"/>
            <a:ext cx="1680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mládě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415983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398"/>
            <a:ext cx="2981325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12" y="620688"/>
            <a:ext cx="6665913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12" y="5301208"/>
            <a:ext cx="53340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5301208"/>
            <a:ext cx="1340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v létě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08C1\AppData\Local\Microsoft\Windows\Temporary Internet Files\Content.IE5\AM1I8PN9\MC9001422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160" y="2780928"/>
            <a:ext cx="4087368" cy="307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DE4CGPLA\MC900193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867" y="3916661"/>
            <a:ext cx="2637322" cy="2973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926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136903" cy="619268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10.5.2012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633</TotalTime>
  <Words>123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Čti a hledej slova, která významem do řádku nepatří: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35</cp:revision>
  <dcterms:created xsi:type="dcterms:W3CDTF">2011-12-08T22:40:27Z</dcterms:created>
  <dcterms:modified xsi:type="dcterms:W3CDTF">2012-12-11T17:33:20Z</dcterms:modified>
</cp:coreProperties>
</file>