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71" r:id="rId4"/>
    <p:sldId id="266" r:id="rId5"/>
    <p:sldId id="268" r:id="rId6"/>
    <p:sldId id="269" r:id="rId7"/>
    <p:sldId id="270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A91127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4" autoAdjust="0"/>
    <p:restoredTop sz="94660"/>
  </p:normalViewPr>
  <p:slideViewPr>
    <p:cSldViewPr>
      <p:cViewPr varScale="1">
        <p:scale>
          <a:sx n="65" d="100"/>
          <a:sy n="65" d="100"/>
        </p:scale>
        <p:origin x="-15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NÁZEV:VY_32_INOVACE_18_ČESKÝ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hlásky Q W X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NÁZEV:VY_32_INOVACE_18_ČESKÝ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hlásky Q W X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2.wav"/><Relationship Id="rId7" Type="http://schemas.openxmlformats.org/officeDocument/2006/relationships/image" Target="../media/image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wav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23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12" Type="http://schemas.openxmlformats.org/officeDocument/2006/relationships/image" Target="../media/image22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jpeg"/><Relationship Id="rId5" Type="http://schemas.openxmlformats.org/officeDocument/2006/relationships/image" Target="../media/image15.png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74828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9386">
        <p:blinds dir="vert"/>
      </p:transition>
    </mc:Choice>
    <mc:Fallback xmlns="">
      <p:transition spd="slow" advTm="9386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4508" y="1076788"/>
            <a:ext cx="671387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písmena Q W X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spojování s obrázkem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čtení slov s písmeny Q W X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žáci </a:t>
            </a:r>
            <a:r>
              <a:rPr lang="cs-CZ" sz="2400" dirty="0"/>
              <a:t>pracují na interaktivní tabuli fixem</a:t>
            </a:r>
            <a:br>
              <a:rPr lang="cs-CZ" sz="2400" dirty="0"/>
            </a:br>
            <a:r>
              <a:rPr lang="cs-CZ" sz="2400" dirty="0" smtClean="0"/>
              <a:t>správné </a:t>
            </a:r>
            <a:r>
              <a:rPr lang="cs-CZ" sz="2400" dirty="0"/>
              <a:t>řešení se objeví po kliknutí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Přišla k nám ze zahraničí: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9366" y="1340768"/>
            <a:ext cx="6445995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Q</a:t>
            </a:r>
            <a:r>
              <a:rPr lang="cs-CZ" sz="3600" dirty="0" smtClean="0">
                <a:solidFill>
                  <a:srgbClr val="00B050"/>
                </a:solidFill>
              </a:rPr>
              <a:t>  -   ŽE KVÁKÁ, KVOKÁ, KVIČÍ</a:t>
            </a:r>
          </a:p>
          <a:p>
            <a:endParaRPr lang="cs-CZ" sz="3600" dirty="0">
              <a:solidFill>
                <a:srgbClr val="FF00FF"/>
              </a:solidFill>
            </a:endParaRPr>
          </a:p>
          <a:p>
            <a:r>
              <a:rPr lang="cs-CZ" sz="6000" b="1" dirty="0" smtClean="0">
                <a:solidFill>
                  <a:srgbClr val="FF0000"/>
                </a:solidFill>
              </a:rPr>
              <a:t>W</a:t>
            </a:r>
            <a:r>
              <a:rPr lang="cs-CZ" sz="3600" dirty="0" smtClean="0">
                <a:solidFill>
                  <a:srgbClr val="FF0000"/>
                </a:solidFill>
              </a:rPr>
              <a:t> –   ABY JAK DOBŘE ZNÁMO,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JEDNO </a:t>
            </a:r>
            <a:r>
              <a:rPr lang="cs-CZ" sz="4400" b="1" i="1" dirty="0" smtClean="0">
                <a:solidFill>
                  <a:srgbClr val="FF0000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 NEBYLO SAMO.</a:t>
            </a:r>
          </a:p>
          <a:p>
            <a:endParaRPr lang="cs-CZ" sz="3600" dirty="0">
              <a:solidFill>
                <a:srgbClr val="A91127"/>
              </a:solidFill>
            </a:endParaRPr>
          </a:p>
          <a:p>
            <a:r>
              <a:rPr lang="cs-CZ" sz="6000" b="1" dirty="0" smtClean="0">
                <a:solidFill>
                  <a:srgbClr val="0070C0"/>
                </a:solidFill>
              </a:rPr>
              <a:t>X</a:t>
            </a:r>
            <a:r>
              <a:rPr lang="cs-CZ" sz="3600" dirty="0" smtClean="0">
                <a:solidFill>
                  <a:srgbClr val="0070C0"/>
                </a:solidFill>
              </a:rPr>
              <a:t> –   ŽE MALÉ DĚTIČKY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           MAJÍ DO IKS NOŽIČKY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6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9144000" cy="6003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8136904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69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749" y="548680"/>
            <a:ext cx="5911798" cy="2427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447" y="1293733"/>
            <a:ext cx="4118570" cy="543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MS900116613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07704" y="6137221"/>
            <a:ext cx="609600" cy="609600"/>
          </a:xfrm>
          <a:prstGeom prst="rect">
            <a:avLst/>
          </a:prstGeom>
        </p:spPr>
      </p:pic>
      <p:pic>
        <p:nvPicPr>
          <p:cNvPr id="3" name="MS900116615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203848" y="6171161"/>
            <a:ext cx="609600" cy="609600"/>
          </a:xfrm>
          <a:prstGeom prst="rect">
            <a:avLst/>
          </a:prstGeom>
        </p:spPr>
      </p:pic>
      <p:pic>
        <p:nvPicPr>
          <p:cNvPr id="5" name="MS900116615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67544" y="6127349"/>
            <a:ext cx="609600" cy="609600"/>
          </a:xfrm>
          <a:prstGeom prst="rect">
            <a:avLst/>
          </a:prstGeom>
        </p:spPr>
      </p:pic>
      <p:pic>
        <p:nvPicPr>
          <p:cNvPr id="4101" name="Picture 5" descr="C:\Users\08C1\AppData\Local\Microsoft\Windows\Temporary Internet Files\Content.IE5\DE4CGPLA\MC9002834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596" y="2837573"/>
            <a:ext cx="3223364" cy="318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12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27376">
            <a:off x="4976028" y="1755971"/>
            <a:ext cx="3681657" cy="6054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7" descr="C:\Users\08C1\AppData\Local\Microsoft\Windows\Temporary Internet Files\Content.IE5\DE4CGPLA\MP9004465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426" y="260646"/>
            <a:ext cx="3432320" cy="265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08C1\AppData\Local\Microsoft\Windows\Temporary Internet Files\Content.IE5\S7687CZ2\MP90044657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35" y="3717031"/>
            <a:ext cx="3770139" cy="291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476672"/>
            <a:ext cx="492314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00FF"/>
                </a:solidFill>
              </a:rPr>
              <a:t>Přání</a:t>
            </a:r>
          </a:p>
          <a:p>
            <a:r>
              <a:rPr lang="cs-CZ" sz="3600" i="1" dirty="0" smtClean="0">
                <a:solidFill>
                  <a:srgbClr val="FF00FF"/>
                </a:solidFill>
              </a:rPr>
              <a:t>Maxmilian často říká:</a:t>
            </a:r>
          </a:p>
          <a:p>
            <a:r>
              <a:rPr lang="cs-CZ" sz="3600" i="1" dirty="0" smtClean="0">
                <a:solidFill>
                  <a:srgbClr val="FF00FF"/>
                </a:solidFill>
              </a:rPr>
              <a:t>„táto, kup mi jezevčíka.“</a:t>
            </a:r>
          </a:p>
          <a:p>
            <a:r>
              <a:rPr lang="cs-CZ" sz="3600" i="1" dirty="0" smtClean="0">
                <a:solidFill>
                  <a:srgbClr val="FF00FF"/>
                </a:solidFill>
              </a:rPr>
              <a:t>Já však víc než jezevčíka</a:t>
            </a:r>
          </a:p>
          <a:p>
            <a:r>
              <a:rPr lang="cs-CZ" sz="3600" i="1" dirty="0" smtClean="0">
                <a:solidFill>
                  <a:srgbClr val="FF00FF"/>
                </a:solidFill>
              </a:rPr>
              <a:t>Přál bych si Maxipsa Fíka.</a:t>
            </a:r>
            <a:endParaRPr lang="cs-CZ" sz="3600" i="1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03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08C1\AppData\Local\Microsoft\Windows\Temporary Internet Files\Content.IE5\K0O7W0UI\MC9004325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934" y="126620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C1\AppData\Local\Microsoft\Windows\Temporary Internet Files\Content.IE5\K0O7W0UI\MC900232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380" y="1707581"/>
            <a:ext cx="2000816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08C1\AppData\Local\Microsoft\Windows\Temporary Internet Files\Content.IE5\S7687CZ2\MC9000886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088" y="3361903"/>
            <a:ext cx="1685384" cy="170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08C1\AppData\Local\Microsoft\Windows\Temporary Internet Files\Content.IE5\7IACVERO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06" y="352939"/>
            <a:ext cx="1643490" cy="164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08C1\AppData\Local\Microsoft\Windows\Temporary Internet Files\Content.IE5\S7687CZ2\MC90044139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99511">
            <a:off x="5709990" y="1310060"/>
            <a:ext cx="2066025" cy="206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126616"/>
            <a:ext cx="172819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texasky maxipes </a:t>
            </a:r>
            <a:r>
              <a:rPr lang="cs-CZ" sz="3200" dirty="0" err="1" smtClean="0"/>
              <a:t>bmw</a:t>
            </a:r>
            <a:r>
              <a:rPr lang="cs-CZ" sz="3200" dirty="0" smtClean="0"/>
              <a:t>   fix  watty </a:t>
            </a:r>
            <a:r>
              <a:rPr lang="cs-CZ" sz="3200" dirty="0" err="1" smtClean="0"/>
              <a:t>xylofonmexičan</a:t>
            </a:r>
            <a:r>
              <a:rPr lang="cs-CZ" sz="3200" dirty="0" smtClean="0"/>
              <a:t> pexeso  mixér text  boxer</a:t>
            </a:r>
          </a:p>
          <a:p>
            <a:r>
              <a:rPr lang="cs-CZ" sz="3200" dirty="0" smtClean="0"/>
              <a:t>textil</a:t>
            </a:r>
          </a:p>
          <a:p>
            <a:r>
              <a:rPr lang="cs-CZ" sz="3200" dirty="0" err="1" smtClean="0"/>
              <a:t>aquila</a:t>
            </a:r>
            <a:endParaRPr lang="cs-CZ" sz="3200" dirty="0"/>
          </a:p>
        </p:txBody>
      </p:sp>
      <p:pic>
        <p:nvPicPr>
          <p:cNvPr id="6164" name="Picture 20" descr="C:\Users\08C1\AppData\Local\Microsoft\Windows\Temporary Internet Files\Content.IE5\AM1I8PN9\MC9003559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071" y="1645631"/>
            <a:ext cx="1420417" cy="1705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 rot="18391537" flipV="1">
            <a:off x="1696160" y="1344469"/>
            <a:ext cx="2041676" cy="1212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956799" flipV="1">
            <a:off x="4993038" y="938092"/>
            <a:ext cx="1079860" cy="7110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10563064">
            <a:off x="1708563" y="1412768"/>
            <a:ext cx="1573301" cy="120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12517768">
            <a:off x="3938529" y="1981326"/>
            <a:ext cx="987467" cy="109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 rot="11541804">
            <a:off x="4335987" y="2497355"/>
            <a:ext cx="1649737" cy="1551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 rot="12233112">
            <a:off x="4562167" y="3459955"/>
            <a:ext cx="2642188" cy="684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 rot="10311102">
            <a:off x="4881125" y="3143367"/>
            <a:ext cx="2926870" cy="561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21298112" flipH="1">
            <a:off x="6316344" y="2233454"/>
            <a:ext cx="1224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wattů</a:t>
            </a:r>
            <a:endParaRPr lang="cs-CZ" dirty="0"/>
          </a:p>
        </p:txBody>
      </p:sp>
      <p:pic>
        <p:nvPicPr>
          <p:cNvPr id="6168" name="Picture 24" descr="C:\Users\08C1\AppData\Local\Microsoft\Windows\Temporary Internet Files\Content.IE5\LDOPNIE0\MC900199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06" y="2827293"/>
            <a:ext cx="1202275" cy="195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3" name="Picture 29" descr="C:\Users\08C1\AppData\Local\Microsoft\Windows\Temporary Internet Files\Content.IE5\7IACVERO\MC9000792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417" y="4801375"/>
            <a:ext cx="1568196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4" name="Picture 30" descr="C:\Users\08C1\AppData\Local\Microsoft\Windows\Temporary Internet Files\Content.IE5\AM1I8PN9\MC9002809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369" y="5359218"/>
            <a:ext cx="1714623" cy="149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7" name="Picture 33" descr="C:\Users\08C1\AppData\Local\Microsoft\Windows\Temporary Internet Files\Content.IE5\A2754ZST\MP90031379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027" y="4395351"/>
            <a:ext cx="1417929" cy="94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9" name="Picture 35" descr="C:\Users\08C1\AppData\Local\Microsoft\Windows\Temporary Internet Files\Content.IE5\AM1I8PN9\MC9002326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758" y="4988459"/>
            <a:ext cx="1855960" cy="1869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Šipka doprava 47"/>
          <p:cNvSpPr/>
          <p:nvPr/>
        </p:nvSpPr>
        <p:spPr>
          <a:xfrm rot="3903256">
            <a:off x="4011055" y="4456299"/>
            <a:ext cx="1426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/>
          <p:cNvSpPr/>
          <p:nvPr/>
        </p:nvSpPr>
        <p:spPr>
          <a:xfrm>
            <a:off x="1074526" y="4215243"/>
            <a:ext cx="2201329" cy="71931"/>
          </a:xfrm>
          <a:prstGeom prst="rightArrow">
            <a:avLst>
              <a:gd name="adj1" fmla="val 50000"/>
              <a:gd name="adj2" fmla="val 530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prava 49"/>
          <p:cNvSpPr/>
          <p:nvPr/>
        </p:nvSpPr>
        <p:spPr>
          <a:xfrm rot="19749600" flipV="1">
            <a:off x="2438818" y="4885105"/>
            <a:ext cx="963433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/>
          <p:cNvSpPr/>
          <p:nvPr/>
        </p:nvSpPr>
        <p:spPr>
          <a:xfrm rot="822598" flipH="1">
            <a:off x="4427569" y="5518144"/>
            <a:ext cx="3407147" cy="930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Šipka doprava 51"/>
          <p:cNvSpPr/>
          <p:nvPr/>
        </p:nvSpPr>
        <p:spPr>
          <a:xfrm rot="10026073" flipH="1" flipV="1">
            <a:off x="1460805" y="5899086"/>
            <a:ext cx="1958242" cy="1137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8C1\AppData\Local\Microsoft\Windows\Temporary Internet Files\Content.IE5\7IACVERO\MC90032530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475" y="4060375"/>
            <a:ext cx="784828" cy="102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Šipka doprava 30"/>
          <p:cNvSpPr/>
          <p:nvPr/>
        </p:nvSpPr>
        <p:spPr>
          <a:xfrm rot="8263891" flipH="1" flipV="1">
            <a:off x="4181734" y="5410981"/>
            <a:ext cx="1958242" cy="1137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7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Přečti.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4365104"/>
            <a:ext cx="86764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70C0"/>
                </a:solidFill>
              </a:rPr>
              <a:t>Alexandra</a:t>
            </a:r>
            <a:r>
              <a:rPr lang="cs-CZ" sz="3600" dirty="0" smtClean="0">
                <a:solidFill>
                  <a:srgbClr val="0070C0"/>
                </a:solidFill>
              </a:rPr>
              <a:t>,  </a:t>
            </a:r>
            <a:r>
              <a:rPr lang="cs-CZ" sz="3600" dirty="0">
                <a:solidFill>
                  <a:srgbClr val="0070C0"/>
                </a:solidFill>
              </a:rPr>
              <a:t>Roxana, </a:t>
            </a:r>
            <a:r>
              <a:rPr lang="cs-CZ" sz="3600" dirty="0" err="1" smtClean="0">
                <a:solidFill>
                  <a:srgbClr val="0070C0"/>
                </a:solidFill>
              </a:rPr>
              <a:t>Oxana</a:t>
            </a:r>
            <a:r>
              <a:rPr lang="cs-CZ" sz="3600" dirty="0" smtClean="0">
                <a:solidFill>
                  <a:srgbClr val="0070C0"/>
                </a:solidFill>
              </a:rPr>
              <a:t>, Xenie,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Waldemar</a:t>
            </a:r>
            <a:r>
              <a:rPr lang="cs-CZ" sz="3600" dirty="0">
                <a:solidFill>
                  <a:srgbClr val="0070C0"/>
                </a:solidFill>
              </a:rPr>
              <a:t>, Quido, Maxmilián</a:t>
            </a:r>
            <a:r>
              <a:rPr lang="cs-CZ" sz="3600" dirty="0" smtClean="0">
                <a:solidFill>
                  <a:srgbClr val="0070C0"/>
                </a:solidFill>
              </a:rPr>
              <a:t>, </a:t>
            </a:r>
          </a:p>
          <a:p>
            <a:r>
              <a:rPr lang="cs-CZ" sz="3600" dirty="0" smtClean="0">
                <a:solidFill>
                  <a:srgbClr val="0070C0"/>
                </a:solidFill>
              </a:rPr>
              <a:t>Felix,  </a:t>
            </a:r>
            <a:r>
              <a:rPr lang="cs-CZ" sz="3600" dirty="0" err="1">
                <a:solidFill>
                  <a:srgbClr val="0070C0"/>
                </a:solidFill>
              </a:rPr>
              <a:t>Ajax</a:t>
            </a:r>
            <a:r>
              <a:rPr lang="cs-CZ" sz="3600" dirty="0" smtClean="0">
                <a:solidFill>
                  <a:srgbClr val="0070C0"/>
                </a:solidFill>
              </a:rPr>
              <a:t>, Fox, </a:t>
            </a:r>
            <a:r>
              <a:rPr lang="cs-CZ" sz="3600" dirty="0" err="1" smtClean="0">
                <a:solidFill>
                  <a:srgbClr val="0070C0"/>
                </a:solidFill>
              </a:rPr>
              <a:t>Rex</a:t>
            </a:r>
            <a:r>
              <a:rPr lang="cs-CZ" sz="3600" dirty="0" smtClean="0">
                <a:solidFill>
                  <a:srgbClr val="0070C0"/>
                </a:solidFill>
              </a:rPr>
              <a:t>, Maxim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9612" y="1196752"/>
            <a:ext cx="88843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A91127"/>
                </a:solidFill>
              </a:rPr>
              <a:t>xylofon           textil                 textilní          pexeso</a:t>
            </a:r>
          </a:p>
          <a:p>
            <a:r>
              <a:rPr lang="cs-CZ" sz="3200" dirty="0" smtClean="0">
                <a:solidFill>
                  <a:srgbClr val="A91127"/>
                </a:solidFill>
              </a:rPr>
              <a:t>mixer               mixovat           texasky         fixy</a:t>
            </a:r>
          </a:p>
          <a:p>
            <a:r>
              <a:rPr lang="cs-CZ" sz="3200" dirty="0" smtClean="0">
                <a:solidFill>
                  <a:srgbClr val="A91127"/>
                </a:solidFill>
              </a:rPr>
              <a:t>maxipes          maximum        text                boxer</a:t>
            </a:r>
          </a:p>
          <a:p>
            <a:r>
              <a:rPr lang="cs-CZ" sz="3200" dirty="0" err="1" smtClean="0">
                <a:solidFill>
                  <a:srgbClr val="A91127"/>
                </a:solidFill>
              </a:rPr>
              <a:t>aquila</a:t>
            </a:r>
            <a:r>
              <a:rPr lang="cs-CZ" sz="3200" dirty="0" smtClean="0">
                <a:solidFill>
                  <a:srgbClr val="A91127"/>
                </a:solidFill>
              </a:rPr>
              <a:t>               watt                 Mexiko          Xaverov</a:t>
            </a:r>
          </a:p>
          <a:p>
            <a:r>
              <a:rPr lang="cs-CZ" sz="3200" dirty="0" smtClean="0">
                <a:solidFill>
                  <a:srgbClr val="A91127"/>
                </a:solidFill>
              </a:rPr>
              <a:t>waltz                twist                 foxtrot           fixovat   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0104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6192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16.5.2012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303</TotalTime>
  <Words>181</Words>
  <Application>Microsoft Office PowerPoint</Application>
  <PresentationFormat>Předvádění na obrazovce (4:3)</PresentationFormat>
  <Paragraphs>51</Paragraphs>
  <Slides>9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Prezentace aplikace PowerPoint</vt:lpstr>
      <vt:lpstr>Přišla k nám ze zahraničí:</vt:lpstr>
      <vt:lpstr>Prezentace aplikace PowerPoint</vt:lpstr>
      <vt:lpstr>Prezentace aplikace PowerPoint</vt:lpstr>
      <vt:lpstr>Prezentace aplikace PowerPoint</vt:lpstr>
      <vt:lpstr>Prezentace aplikace PowerPoint</vt:lpstr>
      <vt:lpstr>Přečti.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26</cp:revision>
  <dcterms:created xsi:type="dcterms:W3CDTF">2011-12-08T22:40:27Z</dcterms:created>
  <dcterms:modified xsi:type="dcterms:W3CDTF">2012-12-08T09:25:46Z</dcterms:modified>
</cp:coreProperties>
</file>