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6" r:id="rId3"/>
    <p:sldId id="260" r:id="rId4"/>
    <p:sldId id="261" r:id="rId5"/>
    <p:sldId id="262" r:id="rId6"/>
    <p:sldId id="263" r:id="rId7"/>
    <p:sldId id="259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NÁZEV:VY_32_INOVACE_01 MATEMATIKA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SČÍTÁNÍ DO 3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588A66-4331-4FCA-90BF-A20D4861C018}" type="presOf" srcId="{D1B46980-6531-4606-95E6-44980827E919}" destId="{6140AFEC-043D-4C43-A2F9-D0F5331DF3A3}" srcOrd="0" destOrd="0" presId="urn:microsoft.com/office/officeart/2005/8/layout/target3"/>
    <dgm:cxn modelId="{72056B4F-58EF-4923-B6CB-85BB31D136AA}" type="presOf" srcId="{D8197B8C-B260-4A16-BDF4-0947B075E274}" destId="{5A5FFA88-C948-4069-8E93-59FA12366E83}" srcOrd="1" destOrd="0" presId="urn:microsoft.com/office/officeart/2005/8/layout/target3"/>
    <dgm:cxn modelId="{F5440B51-6124-4B81-8506-143D0FCC07B7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EBBAC0-1A12-4045-9480-A4CC90E4D15A}" type="presOf" srcId="{B651F6E3-6281-48DB-9319-2AEAFDAE7572}" destId="{619D679B-A015-4ECF-8348-D1034C574F40}" srcOrd="0" destOrd="0" presId="urn:microsoft.com/office/officeart/2005/8/layout/target3"/>
    <dgm:cxn modelId="{616557D1-581F-42EB-91B0-FCC0AE4FA2E9}" type="presOf" srcId="{757F3AB3-0718-4624-B441-E567A8F0AB56}" destId="{333A1088-737F-45CB-B68E-254E46348037}" srcOrd="0" destOrd="0" presId="urn:microsoft.com/office/officeart/2005/8/layout/target3"/>
    <dgm:cxn modelId="{03A715B4-3519-4553-98E2-3C22DB577F32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579FA4B-A9FB-4DB3-B11F-245E0A40679B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0FF801F-F681-4A48-A795-0E35475ACDAE}" type="presOf" srcId="{4C35D32F-0EAB-4CD7-82EE-45574DC2A586}" destId="{890E4F0B-2866-4A3F-A3C7-2A14B1797930}" srcOrd="1" destOrd="0" presId="urn:microsoft.com/office/officeart/2005/8/layout/target3"/>
    <dgm:cxn modelId="{F4148B44-2F77-431C-AFDD-853FA62237ED}" type="presOf" srcId="{D1D4F407-5343-4D3F-B5B9-D407B03CAEB4}" destId="{AED2198E-93D5-4001-81B4-73124B309672}" srcOrd="1" destOrd="0" presId="urn:microsoft.com/office/officeart/2005/8/layout/target3"/>
    <dgm:cxn modelId="{3BBFB971-C290-490A-B15C-5EDFADC9DB0C}" type="presOf" srcId="{D8197B8C-B260-4A16-BDF4-0947B075E274}" destId="{25B08C86-7E15-44DC-BE7F-FFB55DD49D12}" srcOrd="0" destOrd="0" presId="urn:microsoft.com/office/officeart/2005/8/layout/target3"/>
    <dgm:cxn modelId="{C93FB900-D40F-4E94-82DA-00AAD1B3C0C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792D915-4B4B-496F-B938-9A17B6CF1FF2}" type="presParOf" srcId="{333A1088-737F-45CB-B68E-254E46348037}" destId="{F5ABB229-8D3B-4694-996A-96F23CF14429}" srcOrd="0" destOrd="0" presId="urn:microsoft.com/office/officeart/2005/8/layout/target3"/>
    <dgm:cxn modelId="{40EF14DC-C757-4E8B-AEE0-E3569311048B}" type="presParOf" srcId="{333A1088-737F-45CB-B68E-254E46348037}" destId="{F41139FD-01EE-4571-8B17-4FB00FC51163}" srcOrd="1" destOrd="0" presId="urn:microsoft.com/office/officeart/2005/8/layout/target3"/>
    <dgm:cxn modelId="{5910071A-C729-474D-907A-9DF502622125}" type="presParOf" srcId="{333A1088-737F-45CB-B68E-254E46348037}" destId="{D005CE8C-CC26-4C3E-AC11-E15060ECD759}" srcOrd="2" destOrd="0" presId="urn:microsoft.com/office/officeart/2005/8/layout/target3"/>
    <dgm:cxn modelId="{24815642-99EB-4696-B6B6-F9265FE28814}" type="presParOf" srcId="{333A1088-737F-45CB-B68E-254E46348037}" destId="{2C702D82-9B77-49B7-9568-BB8EB47C3372}" srcOrd="3" destOrd="0" presId="urn:microsoft.com/office/officeart/2005/8/layout/target3"/>
    <dgm:cxn modelId="{1386AE93-1120-4732-9EDE-A4EDEF8A914C}" type="presParOf" srcId="{333A1088-737F-45CB-B68E-254E46348037}" destId="{A52A0455-90FF-4808-ABD0-F02540D31D5A}" srcOrd="4" destOrd="0" presId="urn:microsoft.com/office/officeart/2005/8/layout/target3"/>
    <dgm:cxn modelId="{8979E10F-2142-4F73-9BB5-0798A8107F75}" type="presParOf" srcId="{333A1088-737F-45CB-B68E-254E46348037}" destId="{6140AFEC-043D-4C43-A2F9-D0F5331DF3A3}" srcOrd="5" destOrd="0" presId="urn:microsoft.com/office/officeart/2005/8/layout/target3"/>
    <dgm:cxn modelId="{C308A826-2D3E-46CD-9F8F-391D385D22B0}" type="presParOf" srcId="{333A1088-737F-45CB-B68E-254E46348037}" destId="{9358AC05-5D7D-4327-9F80-1AD486AEA664}" srcOrd="6" destOrd="0" presId="urn:microsoft.com/office/officeart/2005/8/layout/target3"/>
    <dgm:cxn modelId="{B02DE5BC-57A3-455E-861F-747F3ADC2EE9}" type="presParOf" srcId="{333A1088-737F-45CB-B68E-254E46348037}" destId="{313FC574-E1CD-4FB4-B054-0B805CE0447D}" srcOrd="7" destOrd="0" presId="urn:microsoft.com/office/officeart/2005/8/layout/target3"/>
    <dgm:cxn modelId="{ED4DA9DE-6E18-497B-9382-D5F14523C694}" type="presParOf" srcId="{333A1088-737F-45CB-B68E-254E46348037}" destId="{619D679B-A015-4ECF-8348-D1034C574F40}" srcOrd="8" destOrd="0" presId="urn:microsoft.com/office/officeart/2005/8/layout/target3"/>
    <dgm:cxn modelId="{B19E7454-BC93-4C55-A3A7-81A793DC54CB}" type="presParOf" srcId="{333A1088-737F-45CB-B68E-254E46348037}" destId="{322283A8-4A27-4CDA-BAE3-F381106A9174}" srcOrd="9" destOrd="0" presId="urn:microsoft.com/office/officeart/2005/8/layout/target3"/>
    <dgm:cxn modelId="{620F8ACD-FAE3-4D12-B6B0-1270BCB6FB02}" type="presParOf" srcId="{333A1088-737F-45CB-B68E-254E46348037}" destId="{FFC9F71D-1B4F-4AD9-A4A6-86ADEFC8AF5C}" srcOrd="10" destOrd="0" presId="urn:microsoft.com/office/officeart/2005/8/layout/target3"/>
    <dgm:cxn modelId="{9514A9F8-3041-4611-8776-8CA540DEED32}" type="presParOf" srcId="{333A1088-737F-45CB-B68E-254E46348037}" destId="{25B08C86-7E15-44DC-BE7F-FFB55DD49D12}" srcOrd="11" destOrd="0" presId="urn:microsoft.com/office/officeart/2005/8/layout/target3"/>
    <dgm:cxn modelId="{85795C10-1FE1-4395-9DEC-3D24241CF0F6}" type="presParOf" srcId="{333A1088-737F-45CB-B68E-254E46348037}" destId="{76644BE8-9D7C-4C09-B250-3D10AF48CBB7}" srcOrd="12" destOrd="0" presId="urn:microsoft.com/office/officeart/2005/8/layout/target3"/>
    <dgm:cxn modelId="{92D3E867-99AF-4779-9B9D-407EF998AC70}" type="presParOf" srcId="{333A1088-737F-45CB-B68E-254E46348037}" destId="{EE85B701-7295-41C0-BA7A-34D3756A2AE6}" srcOrd="13" destOrd="0" presId="urn:microsoft.com/office/officeart/2005/8/layout/target3"/>
    <dgm:cxn modelId="{6762B542-5068-4A3B-A758-9AD8AF8D203F}" type="presParOf" srcId="{333A1088-737F-45CB-B68E-254E46348037}" destId="{8BEBB6EC-1DAA-4CAC-8A25-BC0FCBD5DBD5}" srcOrd="14" destOrd="0" presId="urn:microsoft.com/office/officeart/2005/8/layout/target3"/>
    <dgm:cxn modelId="{A09CC7BC-06A5-44A2-8A67-8F6C06D05B23}" type="presParOf" srcId="{333A1088-737F-45CB-B68E-254E46348037}" destId="{AED2198E-93D5-4001-81B4-73124B309672}" srcOrd="15" destOrd="0" presId="urn:microsoft.com/office/officeart/2005/8/layout/target3"/>
    <dgm:cxn modelId="{F58A3464-B545-4DE8-ACD3-9046CCB604D7}" type="presParOf" srcId="{333A1088-737F-45CB-B68E-254E46348037}" destId="{2BE915AB-18AA-4053-B92C-3BFC9ED204BB}" srcOrd="16" destOrd="0" presId="urn:microsoft.com/office/officeart/2005/8/layout/target3"/>
    <dgm:cxn modelId="{6F1C2486-2389-466E-874D-7A79D766583B}" type="presParOf" srcId="{333A1088-737F-45CB-B68E-254E46348037}" destId="{6BB5E863-4638-4E1D-BFDE-399D028AC4ED}" srcOrd="17" destOrd="0" presId="urn:microsoft.com/office/officeart/2005/8/layout/target3"/>
    <dgm:cxn modelId="{CC2FEE58-2DAB-4EEB-BC2B-FDECD8C62337}" type="presParOf" srcId="{333A1088-737F-45CB-B68E-254E46348037}" destId="{5A5FFA88-C948-4069-8E93-59FA12366E83}" srcOrd="18" destOrd="0" presId="urn:microsoft.com/office/officeart/2005/8/layout/target3"/>
    <dgm:cxn modelId="{729BD8CE-2418-4552-821F-5F10190CCC8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NÁZEV:VY_32_INOVACE_01 MATEMATIKA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SČÍTÁNÍ DO 3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8874372-BC21-4DAC-BBFB-D8C183B9D55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97AD33F-8744-4E79-9A41-FE2B65EFB8CE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74372-BC21-4DAC-BBFB-D8C183B9D55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AD33F-8744-4E79-9A41-FE2B65EFB8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98874372-BC21-4DAC-BBFB-D8C183B9D55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397AD33F-8744-4E79-9A41-FE2B65EFB8C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74372-BC21-4DAC-BBFB-D8C183B9D55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AD33F-8744-4E79-9A41-FE2B65EFB8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74372-BC21-4DAC-BBFB-D8C183B9D55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397AD33F-8744-4E79-9A41-FE2B65EFB8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74372-BC21-4DAC-BBFB-D8C183B9D55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AD33F-8744-4E79-9A41-FE2B65EFB8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74372-BC21-4DAC-BBFB-D8C183B9D55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AD33F-8744-4E79-9A41-FE2B65EFB8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74372-BC21-4DAC-BBFB-D8C183B9D55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397AD33F-8744-4E79-9A41-FE2B65EFB8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74372-BC21-4DAC-BBFB-D8C183B9D55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AD33F-8744-4E79-9A41-FE2B65EFB8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74372-BC21-4DAC-BBFB-D8C183B9D55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AD33F-8744-4E79-9A41-FE2B65EFB8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74372-BC21-4DAC-BBFB-D8C183B9D55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AD33F-8744-4E79-9A41-FE2B65EFB8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8874372-BC21-4DAC-BBFB-D8C183B9D55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397AD33F-8744-4E79-9A41-FE2B65EFB8C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9710986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27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86"/>
    </mc:Choice>
    <mc:Fallback xmlns="">
      <p:transition spd="slow" advTm="9386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404813"/>
            <a:ext cx="8064500" cy="2238375"/>
          </a:xfrm>
        </p:spPr>
        <p:txBody>
          <a:bodyPr>
            <a:noAutofit/>
          </a:bodyPr>
          <a:lstStyle/>
          <a:p>
            <a:r>
              <a:rPr lang="cs-CZ" sz="3200" dirty="0" smtClean="0"/>
              <a:t>Anotace</a:t>
            </a:r>
          </a:p>
          <a:p>
            <a:endParaRPr lang="cs-CZ" sz="3200" dirty="0"/>
          </a:p>
          <a:p>
            <a:r>
              <a:rPr lang="cs-CZ" sz="3200" dirty="0" smtClean="0"/>
              <a:t>První seznámení se sčítáním</a:t>
            </a:r>
          </a:p>
          <a:p>
            <a:r>
              <a:rPr lang="cs-CZ" sz="3200" dirty="0" smtClean="0"/>
              <a:t>Sčítání do 3 s názorem</a:t>
            </a:r>
          </a:p>
          <a:p>
            <a:pPr marL="0" indent="0">
              <a:buNone/>
            </a:pPr>
            <a:r>
              <a:rPr lang="cs-CZ" sz="3200" dirty="0" smtClean="0"/>
              <a:t>    Kontrolní sčítání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Žáci pracují na interaktivní tabuli fixem</a:t>
            </a:r>
          </a:p>
          <a:p>
            <a:r>
              <a:rPr lang="cs-CZ" sz="3200" dirty="0" smtClean="0"/>
              <a:t>Správné řešení se objeví po kliknutí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16095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1    +     1  = 2 </a:t>
            </a:r>
            <a:endParaRPr lang="cs-CZ" sz="80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75950"/>
            <a:ext cx="3240360" cy="2315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08C1\AppData\Local\Microsoft\Windows\Temporary Internet Files\Content.IE5\S7687CZ2\MP9004052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92896"/>
            <a:ext cx="2998778" cy="2141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0250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0070C0"/>
                </a:solidFill>
              </a:rPr>
              <a:t>1    +    2    =  3</a:t>
            </a:r>
            <a:endParaRPr lang="cs-CZ" sz="8000" dirty="0">
              <a:solidFill>
                <a:srgbClr val="0070C0"/>
              </a:solidFill>
            </a:endParaRPr>
          </a:p>
        </p:txBody>
      </p:sp>
      <p:pic>
        <p:nvPicPr>
          <p:cNvPr id="2054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55976" y="3157138"/>
            <a:ext cx="2493480" cy="1786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C:\Users\08C1\AppData\Local\Microsoft\Windows\Temporary Internet Files\Content.IE5\A2754ZST\MP9003988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078350"/>
            <a:ext cx="2494722" cy="1781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064967"/>
            <a:ext cx="2493963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5707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0070C0"/>
                </a:solidFill>
              </a:rPr>
              <a:t>2   +   1   =   3</a:t>
            </a:r>
            <a:endParaRPr lang="cs-CZ" sz="8000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08C1\AppData\Local\Microsoft\Windows\Temporary Internet Files\Content.IE5\YYPZW21M\MP900398803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92896"/>
            <a:ext cx="2592288" cy="1851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563450"/>
            <a:ext cx="2590800" cy="1852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2563451"/>
            <a:ext cx="2590800" cy="1852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9028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                                           </a:t>
            </a:r>
            <a:r>
              <a:rPr lang="cs-CZ" sz="3600" dirty="0" smtClean="0">
                <a:solidFill>
                  <a:srgbClr val="0070C0"/>
                </a:solidFill>
              </a:rPr>
              <a:t>1 + 1 = 2</a:t>
            </a:r>
          </a:p>
          <a:p>
            <a:endParaRPr lang="cs-CZ" sz="3600" dirty="0" smtClean="0">
              <a:solidFill>
                <a:srgbClr val="0070C0"/>
              </a:solidFill>
            </a:endParaRPr>
          </a:p>
          <a:p>
            <a:endParaRPr lang="cs-CZ" sz="3600" dirty="0" smtClean="0">
              <a:solidFill>
                <a:srgbClr val="0070C0"/>
              </a:solidFill>
            </a:endParaRPr>
          </a:p>
          <a:p>
            <a:r>
              <a:rPr lang="cs-CZ" sz="3600" dirty="0" smtClean="0">
                <a:solidFill>
                  <a:srgbClr val="0070C0"/>
                </a:solidFill>
              </a:rPr>
              <a:t>                                    1 + 2 = 3</a:t>
            </a:r>
          </a:p>
          <a:p>
            <a:endParaRPr lang="cs-CZ" sz="3600" dirty="0" smtClean="0">
              <a:solidFill>
                <a:srgbClr val="0070C0"/>
              </a:solidFill>
            </a:endParaRPr>
          </a:p>
          <a:p>
            <a:endParaRPr lang="cs-CZ" sz="3600" dirty="0" smtClean="0">
              <a:solidFill>
                <a:srgbClr val="0070C0"/>
              </a:solidFill>
            </a:endParaRPr>
          </a:p>
          <a:p>
            <a:r>
              <a:rPr lang="cs-CZ" sz="3600" dirty="0" smtClean="0">
                <a:solidFill>
                  <a:srgbClr val="0070C0"/>
                </a:solidFill>
              </a:rPr>
              <a:t>                                    2 + 1 = 3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4100" name="Picture 4" descr="C:\Users\08C1\AppData\Local\Microsoft\Windows\Temporary Internet Files\Content.IE5\S7687CZ2\MP9004048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917" y="1508346"/>
            <a:ext cx="1872208" cy="1337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C1\AppData\Local\Microsoft\Windows\Temporary Internet Files\Content.IE5\S7687CZ2\MP9004048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683" y="1529906"/>
            <a:ext cx="1811357" cy="129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08C1\AppData\Local\Microsoft\Windows\Temporary Internet Files\Content.IE5\DE4CGPLA\MP90040314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502" y="3044203"/>
            <a:ext cx="1693520" cy="1129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08C1\AppData\Local\Microsoft\Windows\Temporary Internet Files\Content.IE5\DE4CGPLA\MP90040314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6014" y="3120003"/>
            <a:ext cx="1620416" cy="1080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120003"/>
            <a:ext cx="1622425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 descr="C:\Users\08C1\AppData\Local\Microsoft\Windows\Temporary Internet Files\Content.IE5\K0O7W0UI\MP90040534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917" y="4653136"/>
            <a:ext cx="1544216" cy="1103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6295" y="4652834"/>
            <a:ext cx="1543050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303" y="4653136"/>
            <a:ext cx="1543050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9987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sčítání bez názoru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 + 1 =                                   1 + 2 =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 + 2 =                                   1 + 1 =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 + 1 =                                   2 + 1 =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4190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mtClean="0"/>
              <a:t>4.10.2011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2060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91</TotalTime>
  <Words>123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Carnival</vt:lpstr>
      <vt:lpstr>Prezentace aplikace PowerPoint</vt:lpstr>
      <vt:lpstr>Prezentace aplikace PowerPoint</vt:lpstr>
      <vt:lpstr>1    +     1  = 2 </vt:lpstr>
      <vt:lpstr>1    +    2    =  3</vt:lpstr>
      <vt:lpstr>2   +   1   =   3</vt:lpstr>
      <vt:lpstr>Sčítej</vt:lpstr>
      <vt:lpstr>Kontrolní sčítání bez názoru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20</cp:revision>
  <dcterms:created xsi:type="dcterms:W3CDTF">2011-10-04T17:22:11Z</dcterms:created>
  <dcterms:modified xsi:type="dcterms:W3CDTF">2012-12-11T17:02:40Z</dcterms:modified>
</cp:coreProperties>
</file>