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8" r:id="rId3"/>
    <p:sldId id="256" r:id="rId4"/>
    <p:sldId id="258" r:id="rId5"/>
    <p:sldId id="257" r:id="rId6"/>
    <p:sldId id="261" r:id="rId7"/>
    <p:sldId id="262" r:id="rId8"/>
    <p:sldId id="264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6" autoAdjust="0"/>
    <p:restoredTop sz="94660"/>
  </p:normalViewPr>
  <p:slideViewPr>
    <p:cSldViewPr>
      <p:cViewPr varScale="1">
        <p:scale>
          <a:sx n="69" d="100"/>
          <a:sy n="69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NÁZEV:VY_32_INOVACE_0 </a:t>
          </a:r>
          <a:r>
            <a:rPr lang="cs-CZ" sz="2000" dirty="0" smtClean="0"/>
            <a:t>2 MATEMATIKA 1.R.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AUTOR:ADELHEIDA  RYCKOVÁ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ODČÍTÁNÍ DO 3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799C56E-2E2F-4552-AE53-F9473CA3D850}" type="presOf" srcId="{B651F6E3-6281-48DB-9319-2AEAFDAE7572}" destId="{6BB5E863-4638-4E1D-BFDE-399D028AC4ED}" srcOrd="1" destOrd="0" presId="urn:microsoft.com/office/officeart/2005/8/layout/target3"/>
    <dgm:cxn modelId="{524E1645-183C-4DAB-ACD9-EC52C89FF1ED}" type="presOf" srcId="{D1B46980-6531-4606-95E6-44980827E919}" destId="{2BE915AB-18AA-4053-B92C-3BFC9ED204BB}" srcOrd="1" destOrd="0" presId="urn:microsoft.com/office/officeart/2005/8/layout/target3"/>
    <dgm:cxn modelId="{6D869512-4A59-4B75-9E60-53BCCC2D2E7A}" type="presOf" srcId="{4C35D32F-0EAB-4CD7-82EE-45574DC2A586}" destId="{890E4F0B-2866-4A3F-A3C7-2A14B1797930}" srcOrd="1" destOrd="0" presId="urn:microsoft.com/office/officeart/2005/8/layout/target3"/>
    <dgm:cxn modelId="{DC341FEC-CF8E-412F-814A-BF2C49A12F3F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50A6E09-68EE-435A-9220-69DAD0013873}" type="presOf" srcId="{D1B46980-6531-4606-95E6-44980827E919}" destId="{6140AFEC-043D-4C43-A2F9-D0F5331DF3A3}" srcOrd="0" destOrd="0" presId="urn:microsoft.com/office/officeart/2005/8/layout/target3"/>
    <dgm:cxn modelId="{61A192DD-D2A9-4207-AEA4-2D6C54DBE826}" type="presOf" srcId="{D8197B8C-B260-4A16-BDF4-0947B075E274}" destId="{25B08C86-7E15-44DC-BE7F-FFB55DD49D12}" srcOrd="0" destOrd="0" presId="urn:microsoft.com/office/officeart/2005/8/layout/target3"/>
    <dgm:cxn modelId="{A1341258-6A2A-42B5-8BAA-E1737C9D1C22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35C5BE0-E325-43E8-8D32-F4AAE0AB10BD}" type="presOf" srcId="{D8197B8C-B260-4A16-BDF4-0947B075E274}" destId="{5A5FFA88-C948-4069-8E93-59FA12366E83}" srcOrd="1" destOrd="0" presId="urn:microsoft.com/office/officeart/2005/8/layout/target3"/>
    <dgm:cxn modelId="{63ACBFBC-404E-40E7-8F05-2B965BEDCE94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D3AC14E-E7F6-401D-9502-9426CDFEB40C}" type="presOf" srcId="{D1D4F407-5343-4D3F-B5B9-D407B03CAEB4}" destId="{D005CE8C-CC26-4C3E-AC11-E15060ECD759}" srcOrd="0" destOrd="0" presId="urn:microsoft.com/office/officeart/2005/8/layout/target3"/>
    <dgm:cxn modelId="{5395C29F-665C-430F-B32C-969176619DB5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1C950D5-450F-4351-9B1C-1D7C75C7103D}" type="presParOf" srcId="{333A1088-737F-45CB-B68E-254E46348037}" destId="{F5ABB229-8D3B-4694-996A-96F23CF14429}" srcOrd="0" destOrd="0" presId="urn:microsoft.com/office/officeart/2005/8/layout/target3"/>
    <dgm:cxn modelId="{F1B8020C-CA5F-42BA-87FF-87349F18F3B6}" type="presParOf" srcId="{333A1088-737F-45CB-B68E-254E46348037}" destId="{F41139FD-01EE-4571-8B17-4FB00FC51163}" srcOrd="1" destOrd="0" presId="urn:microsoft.com/office/officeart/2005/8/layout/target3"/>
    <dgm:cxn modelId="{98AEBDBB-7084-4C29-BD3A-174D3D467E98}" type="presParOf" srcId="{333A1088-737F-45CB-B68E-254E46348037}" destId="{D005CE8C-CC26-4C3E-AC11-E15060ECD759}" srcOrd="2" destOrd="0" presId="urn:microsoft.com/office/officeart/2005/8/layout/target3"/>
    <dgm:cxn modelId="{96EE7CF2-5BD5-4656-A13A-F805841E69AE}" type="presParOf" srcId="{333A1088-737F-45CB-B68E-254E46348037}" destId="{2C702D82-9B77-49B7-9568-BB8EB47C3372}" srcOrd="3" destOrd="0" presId="urn:microsoft.com/office/officeart/2005/8/layout/target3"/>
    <dgm:cxn modelId="{FF7BB759-B47C-4965-AB88-6DC1FA009C6D}" type="presParOf" srcId="{333A1088-737F-45CB-B68E-254E46348037}" destId="{A52A0455-90FF-4808-ABD0-F02540D31D5A}" srcOrd="4" destOrd="0" presId="urn:microsoft.com/office/officeart/2005/8/layout/target3"/>
    <dgm:cxn modelId="{81F80261-F42D-4039-88AF-D5636F4EC3FA}" type="presParOf" srcId="{333A1088-737F-45CB-B68E-254E46348037}" destId="{6140AFEC-043D-4C43-A2F9-D0F5331DF3A3}" srcOrd="5" destOrd="0" presId="urn:microsoft.com/office/officeart/2005/8/layout/target3"/>
    <dgm:cxn modelId="{8F6B250F-E93D-43F6-82A1-2B13BF862C54}" type="presParOf" srcId="{333A1088-737F-45CB-B68E-254E46348037}" destId="{9358AC05-5D7D-4327-9F80-1AD486AEA664}" srcOrd="6" destOrd="0" presId="urn:microsoft.com/office/officeart/2005/8/layout/target3"/>
    <dgm:cxn modelId="{C061AA04-0831-4279-90F8-025E6CA29FC6}" type="presParOf" srcId="{333A1088-737F-45CB-B68E-254E46348037}" destId="{313FC574-E1CD-4FB4-B054-0B805CE0447D}" srcOrd="7" destOrd="0" presId="urn:microsoft.com/office/officeart/2005/8/layout/target3"/>
    <dgm:cxn modelId="{D9202599-B56D-49A1-9146-922C0C50DCC8}" type="presParOf" srcId="{333A1088-737F-45CB-B68E-254E46348037}" destId="{619D679B-A015-4ECF-8348-D1034C574F40}" srcOrd="8" destOrd="0" presId="urn:microsoft.com/office/officeart/2005/8/layout/target3"/>
    <dgm:cxn modelId="{14C02372-D77C-44BB-B8E6-43643245A6C5}" type="presParOf" srcId="{333A1088-737F-45CB-B68E-254E46348037}" destId="{322283A8-4A27-4CDA-BAE3-F381106A9174}" srcOrd="9" destOrd="0" presId="urn:microsoft.com/office/officeart/2005/8/layout/target3"/>
    <dgm:cxn modelId="{70890620-17B8-433F-A3B6-7CA45C5D0E1E}" type="presParOf" srcId="{333A1088-737F-45CB-B68E-254E46348037}" destId="{FFC9F71D-1B4F-4AD9-A4A6-86ADEFC8AF5C}" srcOrd="10" destOrd="0" presId="urn:microsoft.com/office/officeart/2005/8/layout/target3"/>
    <dgm:cxn modelId="{AD0F178A-88D6-4C33-A581-9C522555C81B}" type="presParOf" srcId="{333A1088-737F-45CB-B68E-254E46348037}" destId="{25B08C86-7E15-44DC-BE7F-FFB55DD49D12}" srcOrd="11" destOrd="0" presId="urn:microsoft.com/office/officeart/2005/8/layout/target3"/>
    <dgm:cxn modelId="{DA279484-75C0-4549-A6F0-71587F5DBCA6}" type="presParOf" srcId="{333A1088-737F-45CB-B68E-254E46348037}" destId="{76644BE8-9D7C-4C09-B250-3D10AF48CBB7}" srcOrd="12" destOrd="0" presId="urn:microsoft.com/office/officeart/2005/8/layout/target3"/>
    <dgm:cxn modelId="{923D03A3-524B-4E87-B4D4-6B6833D236AF}" type="presParOf" srcId="{333A1088-737F-45CB-B68E-254E46348037}" destId="{EE85B701-7295-41C0-BA7A-34D3756A2AE6}" srcOrd="13" destOrd="0" presId="urn:microsoft.com/office/officeart/2005/8/layout/target3"/>
    <dgm:cxn modelId="{21F8957B-67FA-49BD-9E27-A5A124906357}" type="presParOf" srcId="{333A1088-737F-45CB-B68E-254E46348037}" destId="{8BEBB6EC-1DAA-4CAC-8A25-BC0FCBD5DBD5}" srcOrd="14" destOrd="0" presId="urn:microsoft.com/office/officeart/2005/8/layout/target3"/>
    <dgm:cxn modelId="{DF4024E1-3D0E-48F5-8C08-E643B4752BC3}" type="presParOf" srcId="{333A1088-737F-45CB-B68E-254E46348037}" destId="{AED2198E-93D5-4001-81B4-73124B309672}" srcOrd="15" destOrd="0" presId="urn:microsoft.com/office/officeart/2005/8/layout/target3"/>
    <dgm:cxn modelId="{FD227B9E-52BC-4B0F-8FE4-D87FA6746FAF}" type="presParOf" srcId="{333A1088-737F-45CB-B68E-254E46348037}" destId="{2BE915AB-18AA-4053-B92C-3BFC9ED204BB}" srcOrd="16" destOrd="0" presId="urn:microsoft.com/office/officeart/2005/8/layout/target3"/>
    <dgm:cxn modelId="{F99C8377-F71E-4ED0-9254-BF5AE4832438}" type="presParOf" srcId="{333A1088-737F-45CB-B68E-254E46348037}" destId="{6BB5E863-4638-4E1D-BFDE-399D028AC4ED}" srcOrd="17" destOrd="0" presId="urn:microsoft.com/office/officeart/2005/8/layout/target3"/>
    <dgm:cxn modelId="{23FEC860-5EA2-4A96-BE94-6EA85F13F34D}" type="presParOf" srcId="{333A1088-737F-45CB-B68E-254E46348037}" destId="{5A5FFA88-C948-4069-8E93-59FA12366E83}" srcOrd="18" destOrd="0" presId="urn:microsoft.com/office/officeart/2005/8/layout/target3"/>
    <dgm:cxn modelId="{6EC3EC8C-16D4-4986-9BE9-9B10BF1BF56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AUTOR:ADELHEIDA  RYCKOVÁ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NÁZEV:VY_32_INOVACE_0 </a:t>
          </a:r>
          <a:r>
            <a:rPr lang="cs-CZ" sz="2000" kern="1200" dirty="0" smtClean="0"/>
            <a:t>2 MATEMATIKA 1.R.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ODČÍTÁNÍ DO 3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D6B3-1A13-428A-B12A-F02C717CC1F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A97FA-1EA4-4A44-9017-816FDD631B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504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D6B3-1A13-428A-B12A-F02C717CC1F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A97FA-1EA4-4A44-9017-816FDD631B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563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D6B3-1A13-428A-B12A-F02C717CC1F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A97FA-1EA4-4A44-9017-816FDD631B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5704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D6B3-1A13-428A-B12A-F02C717CC1F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A97FA-1EA4-4A44-9017-816FDD631B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778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D6B3-1A13-428A-B12A-F02C717CC1F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A97FA-1EA4-4A44-9017-816FDD631B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969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D6B3-1A13-428A-B12A-F02C717CC1F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A97FA-1EA4-4A44-9017-816FDD631B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684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D6B3-1A13-428A-B12A-F02C717CC1F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A97FA-1EA4-4A44-9017-816FDD631B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0914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D6B3-1A13-428A-B12A-F02C717CC1F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A97FA-1EA4-4A44-9017-816FDD631B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8095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D6B3-1A13-428A-B12A-F02C717CC1F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A97FA-1EA4-4A44-9017-816FDD631B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8658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D6B3-1A13-428A-B12A-F02C717CC1F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A97FA-1EA4-4A44-9017-816FDD631B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5117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6D6B3-1A13-428A-B12A-F02C717CC1F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0A97FA-1EA4-4A44-9017-816FDD631B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5229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6D6B3-1A13-428A-B12A-F02C717CC1FF}" type="datetimeFigureOut">
              <a:rPr lang="cs-CZ" smtClean="0"/>
              <a:t>17.6.2012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0A97FA-1EA4-4A44-9017-816FDD631B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8101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7375851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9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6"/>
    </mc:Choice>
    <mc:Fallback xmlns="">
      <p:transition spd="slow" advTm="938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7772400" cy="1470025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0070C0"/>
                </a:solidFill>
              </a:rPr>
              <a:t>ODČÍTÁNÍ  DO 3</a:t>
            </a:r>
            <a:endParaRPr lang="cs-CZ" sz="5400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916832"/>
            <a:ext cx="7632848" cy="4032448"/>
          </a:xfrm>
        </p:spPr>
        <p:txBody>
          <a:bodyPr>
            <a:normAutofit fontScale="25000" lnSpcReduction="20000"/>
          </a:bodyPr>
          <a:lstStyle/>
          <a:p>
            <a:pPr lvl="1" algn="l"/>
            <a:r>
              <a:rPr lang="cs-CZ" sz="107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PRVNÍ </a:t>
            </a:r>
            <a:r>
              <a:rPr lang="cs-CZ" sz="10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SEZNÁMENÍ S </a:t>
            </a:r>
            <a:r>
              <a:rPr lang="cs-CZ" sz="10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ODČÍTÁNÍM</a:t>
            </a:r>
          </a:p>
          <a:p>
            <a:pPr algn="l"/>
            <a:r>
              <a:rPr lang="cs-CZ" sz="11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ODČÍTÁNÍ DO 3 S NÁZOREM</a:t>
            </a:r>
          </a:p>
          <a:p>
            <a:pPr algn="l"/>
            <a:r>
              <a:rPr lang="cs-CZ" sz="11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KONTROLNÍ </a:t>
            </a:r>
            <a:r>
              <a:rPr lang="cs-CZ" sz="11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ODČÍTÁNÍ DO </a:t>
            </a:r>
            <a:r>
              <a:rPr lang="cs-CZ" sz="11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</a:p>
          <a:p>
            <a:pPr marL="571500" indent="-571500" algn="l">
              <a:buFont typeface="Arial" pitchFamily="34" charset="0"/>
              <a:buChar char="•"/>
            </a:pPr>
            <a:endParaRPr lang="cs-CZ" sz="111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/>
            <a:r>
              <a:rPr lang="cs-CZ" sz="11100" dirty="0" smtClean="0">
                <a:solidFill>
                  <a:schemeClr val="tx1"/>
                </a:solidFill>
              </a:rPr>
              <a:t>      ŽÁCI </a:t>
            </a:r>
            <a:r>
              <a:rPr lang="cs-CZ" sz="11100" dirty="0" smtClean="0">
                <a:solidFill>
                  <a:schemeClr val="tx1"/>
                </a:solidFill>
              </a:rPr>
              <a:t>PRACUJÍ NA INTERAKTIVNÍ TABULI FIXEM</a:t>
            </a:r>
          </a:p>
          <a:p>
            <a:pPr algn="l"/>
            <a:r>
              <a:rPr lang="cs-CZ" sz="11100" dirty="0" smtClean="0">
                <a:solidFill>
                  <a:schemeClr val="tx1"/>
                </a:solidFill>
              </a:rPr>
              <a:t>      SPRÁVNÉ </a:t>
            </a:r>
            <a:r>
              <a:rPr lang="cs-CZ" sz="11100" dirty="0" smtClean="0">
                <a:solidFill>
                  <a:schemeClr val="tx1"/>
                </a:solidFill>
              </a:rPr>
              <a:t>ŘEŠENÍ SE OBJEVÍ PO KLIKNUTÍ</a:t>
            </a:r>
            <a:endParaRPr lang="cs-CZ" sz="11100" dirty="0">
              <a:solidFill>
                <a:schemeClr val="tx1"/>
              </a:solidFill>
            </a:endParaRPr>
          </a:p>
          <a:p>
            <a:pPr algn="l"/>
            <a:r>
              <a:rPr lang="cs-CZ" sz="11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74915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1368151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rgbClr val="C00000"/>
                </a:solidFill>
              </a:rPr>
              <a:t>2      -      1      =    1</a:t>
            </a:r>
            <a:endParaRPr lang="cs-CZ" sz="72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2420888"/>
            <a:ext cx="8352928" cy="3888432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6000" dirty="0" smtClean="0"/>
              <a:t>      </a:t>
            </a:r>
            <a:endParaRPr lang="cs-CZ" sz="6000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2721567"/>
            <a:ext cx="3384377" cy="3212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21567"/>
            <a:ext cx="3384376" cy="3212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8964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solidFill>
                  <a:srgbClr val="FFC000"/>
                </a:solidFill>
              </a:rPr>
              <a:t>3    -    1   =    2</a:t>
            </a:r>
            <a:endParaRPr lang="cs-CZ" sz="7200" dirty="0">
              <a:solidFill>
                <a:srgbClr val="FFC00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13" y="2459384"/>
            <a:ext cx="2520280" cy="2520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420427"/>
            <a:ext cx="2598262" cy="2598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347958"/>
            <a:ext cx="27432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37206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8000" dirty="0" smtClean="0">
                <a:solidFill>
                  <a:srgbClr val="0070C0"/>
                </a:solidFill>
              </a:rPr>
              <a:t>3     -     2     =    1</a:t>
            </a:r>
            <a:endParaRPr lang="cs-CZ" sz="8000" dirty="0">
              <a:solidFill>
                <a:srgbClr val="0070C0"/>
              </a:solidFill>
            </a:endParaRPr>
          </a:p>
        </p:txBody>
      </p:sp>
      <p:pic>
        <p:nvPicPr>
          <p:cNvPr id="2055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026" y="2531498"/>
            <a:ext cx="2515151" cy="243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C:\Users\08C1\AppData\Local\Microsoft\Windows\Temporary Internet Files\Content.IE5\7IACVERO\MC9002322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48356"/>
            <a:ext cx="2704627" cy="262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636912"/>
            <a:ext cx="2406892" cy="2333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43783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0070C0"/>
                </a:solidFill>
              </a:rPr>
              <a:t>VYPOČÍTEJ</a:t>
            </a:r>
            <a:endParaRPr lang="cs-CZ" sz="5400" dirty="0">
              <a:solidFill>
                <a:srgbClr val="0070C0"/>
              </a:solidFill>
            </a:endParaRPr>
          </a:p>
        </p:txBody>
      </p:sp>
      <p:pic>
        <p:nvPicPr>
          <p:cNvPr id="9222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1520" y="1651158"/>
            <a:ext cx="1838088" cy="1396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860032" y="1700809"/>
            <a:ext cx="3414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dirty="0" smtClean="0">
                <a:solidFill>
                  <a:schemeClr val="accent6">
                    <a:lumMod val="50000"/>
                  </a:schemeClr>
                </a:solidFill>
              </a:rPr>
              <a:t>2  -  1    =</a:t>
            </a:r>
            <a:endParaRPr lang="cs-CZ" sz="60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00809"/>
            <a:ext cx="1801399" cy="136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334" y="3647512"/>
            <a:ext cx="871537" cy="881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8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557" y="3655916"/>
            <a:ext cx="892250" cy="902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9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84" y="3634976"/>
            <a:ext cx="871537" cy="881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4860032" y="3634976"/>
            <a:ext cx="33276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dirty="0" smtClean="0">
                <a:solidFill>
                  <a:srgbClr val="00B050"/>
                </a:solidFill>
              </a:rPr>
              <a:t>3  -   1   =</a:t>
            </a:r>
            <a:endParaRPr lang="cs-CZ" sz="6000" dirty="0">
              <a:solidFill>
                <a:srgbClr val="00B050"/>
              </a:solidFill>
            </a:endParaRPr>
          </a:p>
        </p:txBody>
      </p:sp>
      <p:pic>
        <p:nvPicPr>
          <p:cNvPr id="9232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65" y="5474988"/>
            <a:ext cx="925684" cy="945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33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539" y="5441767"/>
            <a:ext cx="925684" cy="945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34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24" y="5474988"/>
            <a:ext cx="945449" cy="965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4860032" y="5517223"/>
            <a:ext cx="29883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3   -   2    =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6122584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Napiš výsledky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800" dirty="0" smtClean="0">
                <a:solidFill>
                  <a:srgbClr val="0070C0"/>
                </a:solidFill>
              </a:rPr>
              <a:t>2  -  1 =</a:t>
            </a:r>
          </a:p>
          <a:p>
            <a:pPr marL="0" indent="0">
              <a:buNone/>
            </a:pPr>
            <a:r>
              <a:rPr lang="cs-CZ" sz="4800" dirty="0" smtClean="0">
                <a:solidFill>
                  <a:srgbClr val="0070C0"/>
                </a:solidFill>
              </a:rPr>
              <a:t>3  -  2 =</a:t>
            </a:r>
          </a:p>
          <a:p>
            <a:pPr marL="0" indent="0">
              <a:buNone/>
            </a:pPr>
            <a:r>
              <a:rPr lang="cs-CZ" sz="4800" dirty="0" smtClean="0">
                <a:solidFill>
                  <a:srgbClr val="0070C0"/>
                </a:solidFill>
              </a:rPr>
              <a:t>3  -  1 =</a:t>
            </a:r>
            <a:endParaRPr lang="cs-CZ" sz="4800" dirty="0">
              <a:solidFill>
                <a:srgbClr val="0070C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800" dirty="0" smtClean="0">
                <a:solidFill>
                  <a:srgbClr val="0070C0"/>
                </a:solidFill>
              </a:rPr>
              <a:t>3  -  2 =</a:t>
            </a:r>
          </a:p>
          <a:p>
            <a:pPr marL="0" indent="0">
              <a:buNone/>
            </a:pPr>
            <a:r>
              <a:rPr lang="cs-CZ" sz="4800" dirty="0" smtClean="0">
                <a:solidFill>
                  <a:srgbClr val="0070C0"/>
                </a:solidFill>
              </a:rPr>
              <a:t>2  -  1 =</a:t>
            </a:r>
          </a:p>
          <a:p>
            <a:pPr marL="0" indent="0">
              <a:buNone/>
            </a:pPr>
            <a:r>
              <a:rPr lang="cs-CZ" sz="4800" dirty="0" smtClean="0">
                <a:solidFill>
                  <a:srgbClr val="0070C0"/>
                </a:solidFill>
              </a:rPr>
              <a:t>3  -  1 =</a:t>
            </a:r>
            <a:endParaRPr lang="cs-CZ" sz="4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844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Utvoř příklad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1267008" cy="1010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04" y="5229200"/>
            <a:ext cx="1316437" cy="1057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793" y="1772816"/>
            <a:ext cx="1259092" cy="1003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81" y="3429000"/>
            <a:ext cx="1146212" cy="1080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619" y="3393294"/>
            <a:ext cx="1336828" cy="126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61" y="3429000"/>
            <a:ext cx="1298958" cy="12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037" y="5147922"/>
            <a:ext cx="1368950" cy="1098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430" y="5147922"/>
            <a:ext cx="1380500" cy="1108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25642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Obrázky byly vytvořeny v otevřené galerii Microsoft </a:t>
            </a:r>
            <a:r>
              <a:rPr lang="cs-CZ" dirty="0" err="1" smtClean="0"/>
              <a:t>office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Text je vytvořen autorem materiálu.</a:t>
            </a:r>
          </a:p>
          <a:p>
            <a:pPr marL="0" indent="0">
              <a:buNone/>
            </a:pPr>
            <a:r>
              <a:rPr lang="cs-CZ" dirty="0" smtClean="0"/>
              <a:t>11.10. </a:t>
            </a:r>
            <a:r>
              <a:rPr lang="cs-CZ" smtClean="0"/>
              <a:t>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95242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</TotalTime>
  <Words>130</Words>
  <Application>Microsoft Office PowerPoint</Application>
  <PresentationFormat>Předvádění na obrazovce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ODČÍTÁNÍ  DO 3</vt:lpstr>
      <vt:lpstr>2      -      1      =    1</vt:lpstr>
      <vt:lpstr>3    -    1   =    2</vt:lpstr>
      <vt:lpstr>3     -     2     =    1</vt:lpstr>
      <vt:lpstr>VYPOČÍTEJ</vt:lpstr>
      <vt:lpstr>Napiš výsledky</vt:lpstr>
      <vt:lpstr>Utvoř příklad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08C1</dc:creator>
  <cp:lastModifiedBy>08C1</cp:lastModifiedBy>
  <cp:revision>14</cp:revision>
  <dcterms:created xsi:type="dcterms:W3CDTF">2011-10-10T15:01:57Z</dcterms:created>
  <dcterms:modified xsi:type="dcterms:W3CDTF">2012-06-17T08:08:30Z</dcterms:modified>
</cp:coreProperties>
</file>