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58" r:id="rId3"/>
    <p:sldId id="262" r:id="rId4"/>
    <p:sldId id="260" r:id="rId5"/>
    <p:sldId id="256" r:id="rId6"/>
    <p:sldId id="263" r:id="rId7"/>
    <p:sldId id="265" r:id="rId8"/>
    <p:sldId id="267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NÁZEV:VY_32_INOVACE_03 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OPAKOVÁNÍ DO 10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78DA13-DB36-4C01-940B-C910C45AC81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3D3EA8-1FEE-4630-86A6-921BF84E3C71}" type="presOf" srcId="{757F3AB3-0718-4624-B441-E567A8F0AB56}" destId="{333A1088-737F-45CB-B68E-254E46348037}" srcOrd="0" destOrd="0" presId="urn:microsoft.com/office/officeart/2005/8/layout/target3"/>
    <dgm:cxn modelId="{7AEF834D-EF14-4D59-81BB-A060CDC160D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8B14E70-EA19-4F1F-8192-CA34EA4FA04A}" type="presOf" srcId="{D8197B8C-B260-4A16-BDF4-0947B075E274}" destId="{25B08C86-7E15-44DC-BE7F-FFB55DD49D12}" srcOrd="0" destOrd="0" presId="urn:microsoft.com/office/officeart/2005/8/layout/target3"/>
    <dgm:cxn modelId="{FD7E067E-4283-4785-900E-9D781BBD034F}" type="presOf" srcId="{B651F6E3-6281-48DB-9319-2AEAFDAE7572}" destId="{6BB5E863-4638-4E1D-BFDE-399D028AC4ED}" srcOrd="1" destOrd="0" presId="urn:microsoft.com/office/officeart/2005/8/layout/target3"/>
    <dgm:cxn modelId="{2EB59BBB-BE41-403E-81C3-D6BFC08FFF3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C8746A-011A-442A-88C1-AF843FF9E3AF}" type="presOf" srcId="{D8197B8C-B260-4A16-BDF4-0947B075E274}" destId="{5A5FFA88-C948-4069-8E93-59FA12366E83}" srcOrd="1" destOrd="0" presId="urn:microsoft.com/office/officeart/2005/8/layout/target3"/>
    <dgm:cxn modelId="{602B9871-4441-4302-B5CF-363D1E6EA0F3}" type="presOf" srcId="{D1B46980-6531-4606-95E6-44980827E919}" destId="{6140AFEC-043D-4C43-A2F9-D0F5331DF3A3}" srcOrd="0" destOrd="0" presId="urn:microsoft.com/office/officeart/2005/8/layout/target3"/>
    <dgm:cxn modelId="{B08399E9-E040-4DAD-BA54-339F3DC81437}" type="presOf" srcId="{4C35D32F-0EAB-4CD7-82EE-45574DC2A586}" destId="{8BEBB6EC-1DAA-4CAC-8A25-BC0FCBD5DBD5}" srcOrd="0" destOrd="0" presId="urn:microsoft.com/office/officeart/2005/8/layout/target3"/>
    <dgm:cxn modelId="{390AF904-8B99-465C-B304-62149AA7554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94A492-D92D-420F-B6FD-962B3BB1B179}" type="presOf" srcId="{D1B46980-6531-4606-95E6-44980827E919}" destId="{2BE915AB-18AA-4053-B92C-3BFC9ED204BB}" srcOrd="1" destOrd="0" presId="urn:microsoft.com/office/officeart/2005/8/layout/target3"/>
    <dgm:cxn modelId="{1D9B32E5-1EE1-49F5-B954-4E2314190345}" type="presParOf" srcId="{333A1088-737F-45CB-B68E-254E46348037}" destId="{F5ABB229-8D3B-4694-996A-96F23CF14429}" srcOrd="0" destOrd="0" presId="urn:microsoft.com/office/officeart/2005/8/layout/target3"/>
    <dgm:cxn modelId="{CD26D882-25E3-49D9-921C-51C083B1634E}" type="presParOf" srcId="{333A1088-737F-45CB-B68E-254E46348037}" destId="{F41139FD-01EE-4571-8B17-4FB00FC51163}" srcOrd="1" destOrd="0" presId="urn:microsoft.com/office/officeart/2005/8/layout/target3"/>
    <dgm:cxn modelId="{32B8FF96-630A-4EDD-834A-49C31B1F0824}" type="presParOf" srcId="{333A1088-737F-45CB-B68E-254E46348037}" destId="{D005CE8C-CC26-4C3E-AC11-E15060ECD759}" srcOrd="2" destOrd="0" presId="urn:microsoft.com/office/officeart/2005/8/layout/target3"/>
    <dgm:cxn modelId="{7C72BD70-CA6D-41C7-95C2-1FC694433B41}" type="presParOf" srcId="{333A1088-737F-45CB-B68E-254E46348037}" destId="{2C702D82-9B77-49B7-9568-BB8EB47C3372}" srcOrd="3" destOrd="0" presId="urn:microsoft.com/office/officeart/2005/8/layout/target3"/>
    <dgm:cxn modelId="{A1075983-E720-468B-BDCA-323AAA6C83C8}" type="presParOf" srcId="{333A1088-737F-45CB-B68E-254E46348037}" destId="{A52A0455-90FF-4808-ABD0-F02540D31D5A}" srcOrd="4" destOrd="0" presId="urn:microsoft.com/office/officeart/2005/8/layout/target3"/>
    <dgm:cxn modelId="{C0BB6491-9362-4A3D-BE1A-1A38170CCD88}" type="presParOf" srcId="{333A1088-737F-45CB-B68E-254E46348037}" destId="{6140AFEC-043D-4C43-A2F9-D0F5331DF3A3}" srcOrd="5" destOrd="0" presId="urn:microsoft.com/office/officeart/2005/8/layout/target3"/>
    <dgm:cxn modelId="{3EF680D7-593E-4245-81AA-176B4D9F08C0}" type="presParOf" srcId="{333A1088-737F-45CB-B68E-254E46348037}" destId="{9358AC05-5D7D-4327-9F80-1AD486AEA664}" srcOrd="6" destOrd="0" presId="urn:microsoft.com/office/officeart/2005/8/layout/target3"/>
    <dgm:cxn modelId="{706388C8-14BA-404F-993A-3FA6CA035DFE}" type="presParOf" srcId="{333A1088-737F-45CB-B68E-254E46348037}" destId="{313FC574-E1CD-4FB4-B054-0B805CE0447D}" srcOrd="7" destOrd="0" presId="urn:microsoft.com/office/officeart/2005/8/layout/target3"/>
    <dgm:cxn modelId="{93FE6DDF-EB68-4EBF-B142-F4DEDC4DD263}" type="presParOf" srcId="{333A1088-737F-45CB-B68E-254E46348037}" destId="{619D679B-A015-4ECF-8348-D1034C574F40}" srcOrd="8" destOrd="0" presId="urn:microsoft.com/office/officeart/2005/8/layout/target3"/>
    <dgm:cxn modelId="{439F2311-5481-4FF4-840B-78004FF931B1}" type="presParOf" srcId="{333A1088-737F-45CB-B68E-254E46348037}" destId="{322283A8-4A27-4CDA-BAE3-F381106A9174}" srcOrd="9" destOrd="0" presId="urn:microsoft.com/office/officeart/2005/8/layout/target3"/>
    <dgm:cxn modelId="{50422C20-3E79-474C-9765-692D2CCCFD2A}" type="presParOf" srcId="{333A1088-737F-45CB-B68E-254E46348037}" destId="{FFC9F71D-1B4F-4AD9-A4A6-86ADEFC8AF5C}" srcOrd="10" destOrd="0" presId="urn:microsoft.com/office/officeart/2005/8/layout/target3"/>
    <dgm:cxn modelId="{0B73619C-C319-4D88-A419-703CA362B13F}" type="presParOf" srcId="{333A1088-737F-45CB-B68E-254E46348037}" destId="{25B08C86-7E15-44DC-BE7F-FFB55DD49D12}" srcOrd="11" destOrd="0" presId="urn:microsoft.com/office/officeart/2005/8/layout/target3"/>
    <dgm:cxn modelId="{2BA4A57D-E7F8-4C8B-AAAA-5D9A209DAB4E}" type="presParOf" srcId="{333A1088-737F-45CB-B68E-254E46348037}" destId="{76644BE8-9D7C-4C09-B250-3D10AF48CBB7}" srcOrd="12" destOrd="0" presId="urn:microsoft.com/office/officeart/2005/8/layout/target3"/>
    <dgm:cxn modelId="{7A0E8245-29E6-44CF-9751-A42A5825D471}" type="presParOf" srcId="{333A1088-737F-45CB-B68E-254E46348037}" destId="{EE85B701-7295-41C0-BA7A-34D3756A2AE6}" srcOrd="13" destOrd="0" presId="urn:microsoft.com/office/officeart/2005/8/layout/target3"/>
    <dgm:cxn modelId="{2EBE870C-BEB7-4F17-B101-F7C269D86372}" type="presParOf" srcId="{333A1088-737F-45CB-B68E-254E46348037}" destId="{8BEBB6EC-1DAA-4CAC-8A25-BC0FCBD5DBD5}" srcOrd="14" destOrd="0" presId="urn:microsoft.com/office/officeart/2005/8/layout/target3"/>
    <dgm:cxn modelId="{53C83B94-54A1-4AD9-AA59-BBC67A52A5B6}" type="presParOf" srcId="{333A1088-737F-45CB-B68E-254E46348037}" destId="{AED2198E-93D5-4001-81B4-73124B309672}" srcOrd="15" destOrd="0" presId="urn:microsoft.com/office/officeart/2005/8/layout/target3"/>
    <dgm:cxn modelId="{84E94457-F617-480F-8ECF-914762CC0DB0}" type="presParOf" srcId="{333A1088-737F-45CB-B68E-254E46348037}" destId="{2BE915AB-18AA-4053-B92C-3BFC9ED204BB}" srcOrd="16" destOrd="0" presId="urn:microsoft.com/office/officeart/2005/8/layout/target3"/>
    <dgm:cxn modelId="{702D720A-E45B-444E-986D-FCC30F5727C2}" type="presParOf" srcId="{333A1088-737F-45CB-B68E-254E46348037}" destId="{6BB5E863-4638-4E1D-BFDE-399D028AC4ED}" srcOrd="17" destOrd="0" presId="urn:microsoft.com/office/officeart/2005/8/layout/target3"/>
    <dgm:cxn modelId="{DF02C000-F7AC-491A-A259-100B40DA7FF3}" type="presParOf" srcId="{333A1088-737F-45CB-B68E-254E46348037}" destId="{5A5FFA88-C948-4069-8E93-59FA12366E83}" srcOrd="18" destOrd="0" presId="urn:microsoft.com/office/officeart/2005/8/layout/target3"/>
    <dgm:cxn modelId="{299FD1A0-65C4-48E9-BA16-20F267D203F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NÁZEV:VY_32_INOVACE_03 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OPAKOVÁNÍ DO 10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3E11C5-77DD-4FA5-A857-D3C7DF55196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C0D965-719A-4523-9C63-4FB92F4D3E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78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C0D965-719A-4523-9C63-4FB92F4D3E2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532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308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513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781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481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8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1788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025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445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828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557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98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3706C-2D2E-40D4-B58B-43F797F0ECDE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11513-9A94-4ACC-9857-C5013D60D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998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10.jpeg"/><Relationship Id="rId18" Type="http://schemas.openxmlformats.org/officeDocument/2006/relationships/image" Target="../media/image15.gif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jpeg"/><Relationship Id="rId12" Type="http://schemas.openxmlformats.org/officeDocument/2006/relationships/image" Target="../media/image9.gif"/><Relationship Id="rId17" Type="http://schemas.openxmlformats.org/officeDocument/2006/relationships/image" Target="../media/image14.wmf"/><Relationship Id="rId2" Type="http://schemas.openxmlformats.org/officeDocument/2006/relationships/audio" Target="../media/media1.wav"/><Relationship Id="rId16" Type="http://schemas.openxmlformats.org/officeDocument/2006/relationships/image" Target="../media/image13.jpeg"/><Relationship Id="rId20" Type="http://schemas.openxmlformats.org/officeDocument/2006/relationships/image" Target="../media/image17.png"/><Relationship Id="rId1" Type="http://schemas.microsoft.com/office/2007/relationships/media" Target="../media/media1.wav"/><Relationship Id="rId6" Type="http://schemas.openxmlformats.org/officeDocument/2006/relationships/image" Target="../media/image3.jpeg"/><Relationship Id="rId11" Type="http://schemas.openxmlformats.org/officeDocument/2006/relationships/image" Target="../media/image8.jpeg"/><Relationship Id="rId5" Type="http://schemas.openxmlformats.org/officeDocument/2006/relationships/image" Target="../media/image2.jpeg"/><Relationship Id="rId15" Type="http://schemas.openxmlformats.org/officeDocument/2006/relationships/image" Target="../media/image12.wmf"/><Relationship Id="rId10" Type="http://schemas.openxmlformats.org/officeDocument/2006/relationships/image" Target="../media/image7.jpeg"/><Relationship Id="rId19" Type="http://schemas.openxmlformats.org/officeDocument/2006/relationships/image" Target="../media/image16.wmf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6.jpeg"/><Relationship Id="rId14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1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153191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44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404813"/>
            <a:ext cx="8064500" cy="2238375"/>
          </a:xfrm>
        </p:spPr>
        <p:txBody>
          <a:bodyPr>
            <a:no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Opakování sčítání a odčítání do 10</a:t>
            </a:r>
          </a:p>
          <a:p>
            <a:r>
              <a:rPr lang="cs-CZ" dirty="0" smtClean="0"/>
              <a:t>Práce ve skupinkách</a:t>
            </a:r>
          </a:p>
          <a:p>
            <a:r>
              <a:rPr lang="cs-CZ" dirty="0" smtClean="0"/>
              <a:t>Práce s kartičkami čísel</a:t>
            </a:r>
          </a:p>
          <a:p>
            <a:endParaRPr lang="cs-CZ" dirty="0" smtClean="0"/>
          </a:p>
          <a:p>
            <a:r>
              <a:rPr lang="cs-CZ" dirty="0" smtClean="0"/>
              <a:t>Žáci 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453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08C1\AppData\Local\Microsoft\Windows\Temporary Internet Files\Content.IE5\A2754ZST\MP9004309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131" y="5612322"/>
            <a:ext cx="1764502" cy="117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08C1\AppData\Local\Microsoft\Windows\Temporary Internet Files\Content.IE5\A2754ZST\MP9004309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6868" y="5583605"/>
            <a:ext cx="1994758" cy="1329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08C1\AppData\Local\Microsoft\Windows\Temporary Internet Files\Content.IE5\A2754ZST\MP9004309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019" y="730040"/>
            <a:ext cx="1956055" cy="130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08C1\AppData\Local\Microsoft\Windows\Temporary Internet Files\Content.IE5\A2754ZST\MP90043095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541" y="3870722"/>
            <a:ext cx="1870474" cy="124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08C1\AppData\Local\Microsoft\Windows\Temporary Internet Files\Content.IE5\A2754ZST\MP90043095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6"/>
            <a:ext cx="1489886" cy="99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08C1\AppData\Local\Microsoft\Windows\Temporary Internet Files\Content.IE5\A2754ZST\MP90043095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494" y="5374618"/>
            <a:ext cx="1815093" cy="1209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08C1\AppData\Local\Microsoft\Windows\Temporary Internet Files\Content.IE5\A2754ZST\MP90043095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83" y="3485980"/>
            <a:ext cx="1876671" cy="125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8229600" cy="1805062"/>
          </a:xfrm>
        </p:spPr>
        <p:txBody>
          <a:bodyPr/>
          <a:lstStyle/>
          <a:p>
            <a:r>
              <a:rPr lang="cs-CZ" dirty="0" smtClean="0"/>
              <a:t>Každý pejsek hledá svou kost.</a:t>
            </a:r>
            <a:endParaRPr lang="cs-CZ" dirty="0"/>
          </a:p>
        </p:txBody>
      </p:sp>
      <p:pic>
        <p:nvPicPr>
          <p:cNvPr id="13" name="Picture 2" descr="C:\Users\08C1\AppData\Local\Microsoft\Windows\Temporary Internet Files\Content.IE5\YYPZW21M\MM900185571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95" y="646497"/>
            <a:ext cx="1822936" cy="1532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08C1\AppData\Local\Microsoft\Windows\Temporary Internet Files\Content.IE5\A2754ZST\MP900446594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4" y="4932604"/>
            <a:ext cx="1351806" cy="175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 rot="10800000" flipV="1">
            <a:off x="1504541" y="1381804"/>
            <a:ext cx="9072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5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6" name="Picture 4" descr="C:\Users\08C1\AppData\Local\Microsoft\Windows\Temporary Internet Files\Content.IE5\AM1I8PN9\MC90043459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386" y="4806585"/>
            <a:ext cx="2474091" cy="131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C:\Users\08C1\AppData\Local\Microsoft\Windows\Temporary Internet Files\Content.IE5\S7687CZ2\MC90041204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34" y="2716541"/>
            <a:ext cx="853289" cy="17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5" descr="C:\Users\08C1\AppData\Local\Microsoft\Windows\Temporary Internet Files\Content.IE5\LDOPNIE0\MP900446598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467" y="828374"/>
            <a:ext cx="1387588" cy="1796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3" descr="C:\Users\08C1\AppData\Local\Microsoft\Windows\Temporary Internet Files\Content.IE5\A2754ZST\MC900410779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375" y="2734089"/>
            <a:ext cx="1473771" cy="192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08C1\AppData\Local\Microsoft\Windows\Temporary Internet Files\Content.IE5\S7687CZ2\MM900236271[1].gif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237" y="5253318"/>
            <a:ext cx="1857818" cy="1353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08C1\AppData\Local\Microsoft\Windows\Temporary Internet Files\Content.IE5\DE4CGPLA\MC9003357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24593">
            <a:off x="1467771" y="2365082"/>
            <a:ext cx="2184229" cy="1213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08C1\AppData\Local\Microsoft\Windows\Temporary Internet Files\Content.IE5\DE4CGPLA\MC9003357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7101" y="806871"/>
            <a:ext cx="2265918" cy="125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1331640" y="3561102"/>
            <a:ext cx="10801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8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788551" y="5612323"/>
            <a:ext cx="5452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9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 rot="10800000" flipV="1">
            <a:off x="3059831" y="5417267"/>
            <a:ext cx="8406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 rot="10610601" flipV="1">
            <a:off x="7166697" y="3847871"/>
            <a:ext cx="1709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7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516216" y="5612323"/>
            <a:ext cx="13828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6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804247" y="828374"/>
            <a:ext cx="7822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4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37" name="Picture 8" descr="C:\Users\08C1\AppData\Local\Microsoft\Windows\Temporary Internet Files\Content.IE5\DE4CGPLA\MC9003357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32299">
            <a:off x="4558497" y="4283032"/>
            <a:ext cx="2036728" cy="1131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8" descr="C:\Users\08C1\AppData\Local\Microsoft\Windows\Temporary Internet Files\Content.IE5\DE4CGPLA\MC9003357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382" y="1097367"/>
            <a:ext cx="2120116" cy="1177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C:\Users\08C1\AppData\Local\Microsoft\Windows\Temporary Internet Files\Content.IE5\DE4CGPLA\MC9003357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854" y="2882052"/>
            <a:ext cx="2174687" cy="120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8" descr="C:\Users\08C1\AppData\Local\Microsoft\Windows\Temporary Internet Files\Content.IE5\DE4CGPLA\MC9003357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33477">
            <a:off x="2431959" y="3777863"/>
            <a:ext cx="2164268" cy="120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8" descr="C:\Users\08C1\AppData\Local\Microsoft\Windows\Temporary Internet Files\Content.IE5\DE4CGPLA\MC90033579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342" y="1944182"/>
            <a:ext cx="2389813" cy="132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 rot="639278">
            <a:off x="5478271" y="2213296"/>
            <a:ext cx="14222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 + 3</a:t>
            </a:r>
            <a:endParaRPr lang="cs-CZ" sz="4000" dirty="0"/>
          </a:p>
        </p:txBody>
      </p:sp>
      <p:sp>
        <p:nvSpPr>
          <p:cNvPr id="43" name="TextovéPole 42"/>
          <p:cNvSpPr txBox="1"/>
          <p:nvPr/>
        </p:nvSpPr>
        <p:spPr>
          <a:xfrm rot="991341">
            <a:off x="4412567" y="1097367"/>
            <a:ext cx="13766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 + 2</a:t>
            </a:r>
            <a:endParaRPr lang="cs-CZ" sz="4000" dirty="0"/>
          </a:p>
        </p:txBody>
      </p:sp>
      <p:sp>
        <p:nvSpPr>
          <p:cNvPr id="44" name="TextovéPole 43"/>
          <p:cNvSpPr txBox="1"/>
          <p:nvPr/>
        </p:nvSpPr>
        <p:spPr>
          <a:xfrm rot="21184603">
            <a:off x="1859008" y="2553544"/>
            <a:ext cx="1500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 + 6</a:t>
            </a:r>
            <a:endParaRPr lang="cs-CZ" sz="4000" dirty="0"/>
          </a:p>
        </p:txBody>
      </p:sp>
      <p:sp>
        <p:nvSpPr>
          <p:cNvPr id="45" name="TextovéPole 44"/>
          <p:cNvSpPr txBox="1"/>
          <p:nvPr/>
        </p:nvSpPr>
        <p:spPr>
          <a:xfrm rot="19359749">
            <a:off x="2772698" y="3993672"/>
            <a:ext cx="14320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+ 8</a:t>
            </a:r>
            <a:endParaRPr lang="cs-CZ" sz="4000" dirty="0"/>
          </a:p>
        </p:txBody>
      </p:sp>
      <p:sp>
        <p:nvSpPr>
          <p:cNvPr id="46" name="TextovéPole 45"/>
          <p:cNvSpPr txBox="1"/>
          <p:nvPr/>
        </p:nvSpPr>
        <p:spPr>
          <a:xfrm rot="1019880">
            <a:off x="2427000" y="1343527"/>
            <a:ext cx="13964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 + 5</a:t>
            </a:r>
            <a:endParaRPr lang="cs-CZ" sz="4000" dirty="0"/>
          </a:p>
        </p:txBody>
      </p:sp>
      <p:sp>
        <p:nvSpPr>
          <p:cNvPr id="47" name="TextovéPole 46"/>
          <p:cNvSpPr txBox="1"/>
          <p:nvPr/>
        </p:nvSpPr>
        <p:spPr>
          <a:xfrm rot="839977">
            <a:off x="4983176" y="3198229"/>
            <a:ext cx="17663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 + 1</a:t>
            </a:r>
            <a:endParaRPr lang="cs-CZ" sz="4000" dirty="0"/>
          </a:p>
        </p:txBody>
      </p:sp>
      <p:sp>
        <p:nvSpPr>
          <p:cNvPr id="48" name="TextovéPole 47"/>
          <p:cNvSpPr txBox="1"/>
          <p:nvPr/>
        </p:nvSpPr>
        <p:spPr>
          <a:xfrm rot="2549835">
            <a:off x="4790300" y="4556014"/>
            <a:ext cx="1784787" cy="719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 + 3</a:t>
            </a:r>
            <a:endParaRPr lang="cs-CZ" sz="4000" dirty="0"/>
          </a:p>
        </p:txBody>
      </p:sp>
      <p:pic>
        <p:nvPicPr>
          <p:cNvPr id="56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221087" y="6464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65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20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08C1\AppData\Local\Microsoft\Windows\Temporary Internet Files\Content.IE5\A2754ZST\MC90043706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049316"/>
            <a:ext cx="6624736" cy="615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51520" y="2924944"/>
            <a:ext cx="259228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 + 5 =</a:t>
            </a:r>
          </a:p>
          <a:p>
            <a:r>
              <a:rPr lang="cs-CZ" sz="4400" dirty="0" smtClean="0"/>
              <a:t>1 + 4 =</a:t>
            </a:r>
          </a:p>
          <a:p>
            <a:r>
              <a:rPr lang="cs-CZ" sz="4400" dirty="0" smtClean="0"/>
              <a:t>2 + 1 =</a:t>
            </a:r>
          </a:p>
          <a:p>
            <a:r>
              <a:rPr lang="cs-CZ" sz="4400" dirty="0" smtClean="0"/>
              <a:t>1 + 0 =</a:t>
            </a:r>
          </a:p>
          <a:p>
            <a:r>
              <a:rPr lang="cs-CZ" sz="4400" dirty="0" smtClean="0"/>
              <a:t>4 + 5 =</a:t>
            </a:r>
            <a:endParaRPr lang="cs-CZ" sz="440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Hledej výsledek!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3068960"/>
            <a:ext cx="2277171" cy="3549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3 + 1 =</a:t>
            </a:r>
          </a:p>
          <a:p>
            <a:r>
              <a:rPr lang="cs-CZ" sz="4400" dirty="0" smtClean="0"/>
              <a:t>7 + 3 =</a:t>
            </a:r>
          </a:p>
          <a:p>
            <a:r>
              <a:rPr lang="cs-CZ" sz="4400" dirty="0" smtClean="0"/>
              <a:t>0 + 2 =</a:t>
            </a:r>
          </a:p>
          <a:p>
            <a:r>
              <a:rPr lang="cs-CZ" sz="4400" dirty="0" smtClean="0"/>
              <a:t>2 + 4 =</a:t>
            </a:r>
          </a:p>
          <a:p>
            <a:r>
              <a:rPr lang="cs-CZ" sz="4400" dirty="0" smtClean="0"/>
              <a:t>6 + 2 =</a:t>
            </a:r>
            <a:endParaRPr lang="cs-CZ" sz="4400" dirty="0"/>
          </a:p>
        </p:txBody>
      </p:sp>
      <p:sp>
        <p:nvSpPr>
          <p:cNvPr id="2" name="Veselý obličej 1"/>
          <p:cNvSpPr/>
          <p:nvPr/>
        </p:nvSpPr>
        <p:spPr>
          <a:xfrm>
            <a:off x="2386608" y="5582697"/>
            <a:ext cx="914400" cy="98640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436096" y="5598571"/>
            <a:ext cx="914400" cy="98640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1848063" y="1750190"/>
            <a:ext cx="538545" cy="13355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848063" y="3154724"/>
            <a:ext cx="1452945" cy="15788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979712" y="4663881"/>
            <a:ext cx="2520280" cy="7606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835696" y="2446040"/>
            <a:ext cx="864096" cy="3503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4844690" y="3068961"/>
            <a:ext cx="3471726" cy="30228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6228184" y="3437384"/>
            <a:ext cx="2232248" cy="21453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4644008" y="1645569"/>
            <a:ext cx="3672408" cy="31983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6732240" y="2628528"/>
            <a:ext cx="1584176" cy="16177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7308304" y="1797968"/>
            <a:ext cx="1008112" cy="1487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848063" y="2446040"/>
            <a:ext cx="2219881" cy="16162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0044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Sestav příklady na  + a -</a:t>
            </a:r>
            <a:endParaRPr lang="cs-CZ" dirty="0"/>
          </a:p>
        </p:txBody>
      </p:sp>
      <p:pic>
        <p:nvPicPr>
          <p:cNvPr id="1046" name="Picture 22" descr="C:\Users\08C1\AppData\Local\Microsoft\Windows\Temporary Internet Files\Content.IE5\YYPZW21M\MC90043705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84" y="98152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08C1\AppData\Local\Microsoft\Windows\Temporary Internet Files\Content.IE5\S7687CZ2\MC9004370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925" y="148478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3" descr="C:\Users\08C1\AppData\Local\Microsoft\Windows\Temporary Internet Files\Content.IE5\S7687CZ2\MC90043705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634" y="123613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9860173"/>
              </p:ext>
            </p:extLst>
          </p:nvPr>
        </p:nvGraphicFramePr>
        <p:xfrm>
          <a:off x="792804" y="3383501"/>
          <a:ext cx="5003330" cy="32364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0666"/>
                <a:gridCol w="1000666"/>
                <a:gridCol w="1000666"/>
                <a:gridCol w="1000666"/>
                <a:gridCol w="1000666"/>
              </a:tblGrid>
              <a:tr h="8118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007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18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118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99592" y="3501009"/>
            <a:ext cx="7132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3501009"/>
            <a:ext cx="746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2866" y="3383503"/>
            <a:ext cx="49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2866" y="4240754"/>
            <a:ext cx="7516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76296" y="4869160"/>
            <a:ext cx="3427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76296" y="5902748"/>
            <a:ext cx="4555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4240753"/>
            <a:ext cx="1174432" cy="830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 </a:t>
            </a:r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22804" y="5071751"/>
            <a:ext cx="540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22804" y="5886564"/>
            <a:ext cx="607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3" y="4240753"/>
            <a:ext cx="562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4240753"/>
            <a:ext cx="1026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99593" y="4982256"/>
            <a:ext cx="11767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10</a:t>
            </a:r>
            <a:endParaRPr lang="cs-CZ" sz="4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99592" y="5886564"/>
            <a:ext cx="1386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10</a:t>
            </a:r>
            <a:endParaRPr lang="cs-CZ" sz="4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5071750"/>
            <a:ext cx="746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</a:t>
            </a:r>
            <a:endParaRPr lang="cs-CZ" sz="4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87824" y="5902748"/>
            <a:ext cx="6749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60032" y="4214499"/>
            <a:ext cx="1169877" cy="8572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10</a:t>
            </a:r>
            <a:endParaRPr lang="cs-CZ" sz="4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48064" y="5071750"/>
            <a:ext cx="5692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4" y="5886564"/>
            <a:ext cx="569260" cy="8471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</a:t>
            </a:r>
            <a:endParaRPr lang="cs-CZ" sz="4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3383502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10</a:t>
            </a:r>
            <a:endParaRPr lang="cs-CZ" sz="4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41990" y="3383503"/>
            <a:ext cx="8388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3979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Doplň!</a:t>
            </a:r>
            <a:endParaRPr lang="cs-CZ" dirty="0"/>
          </a:p>
        </p:txBody>
      </p:sp>
      <p:pic>
        <p:nvPicPr>
          <p:cNvPr id="3" name="Picture 29" descr="C:\Users\08C1\AppData\Local\Microsoft\Windows\Temporary Internet Files\Content.IE5\A2754ZST\MC9004370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730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6" descr="C:\Users\08C1\AppData\Local\Microsoft\Windows\Temporary Internet Files\Content.IE5\YYPZW21M\MC9004370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730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537164"/>
              </p:ext>
            </p:extLst>
          </p:nvPr>
        </p:nvGraphicFramePr>
        <p:xfrm>
          <a:off x="9684567" y="5692605"/>
          <a:ext cx="83312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</a:tblGrid>
              <a:tr h="2916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916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161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31" descr="C:\Users\08C1\AppData\Local\Microsoft\Windows\Temporary Internet Files\Content.IE5\S7687CZ2\MC90043705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583" y="104092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5" descr="C:\Users\08C1\AppData\Local\Microsoft\Windows\Temporary Internet Files\Content.IE5\A2754ZST\MC90043705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129" y="104092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23528" y="2529670"/>
            <a:ext cx="2214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1+ 4 +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2529670"/>
            <a:ext cx="2430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2+1+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1" y="2529670"/>
            <a:ext cx="2142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1+2+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1879" y="5287516"/>
            <a:ext cx="18023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5+2+</a:t>
            </a:r>
            <a:endParaRPr lang="cs-CZ" sz="4800" dirty="0"/>
          </a:p>
        </p:txBody>
      </p:sp>
      <p:pic>
        <p:nvPicPr>
          <p:cNvPr id="18" name="Picture 27" descr="C:\Users\08C1\AppData\Local\Microsoft\Windows\Temporary Internet Files\Content.IE5\S7687CZ2\MC90043705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730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2" descr="C:\Users\08C1\AppData\Local\Microsoft\Windows\Temporary Internet Files\Content.IE5\YYPZW21M\MC90043705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79" y="9807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635897" y="5157192"/>
            <a:ext cx="2142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3+2+</a:t>
            </a:r>
            <a:endParaRPr lang="cs-CZ" sz="4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16217" y="5157193"/>
            <a:ext cx="2070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4+2+</a:t>
            </a:r>
            <a:endParaRPr lang="cs-CZ" sz="4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252967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 2</a:t>
            </a:r>
            <a:endParaRPr lang="cs-CZ" sz="4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2833" y="2529670"/>
            <a:ext cx="8572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</a:t>
            </a:r>
            <a:endParaRPr lang="cs-CZ" sz="4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78999" y="2529670"/>
            <a:ext cx="7955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79712" y="5287516"/>
            <a:ext cx="6412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04048" y="5157193"/>
            <a:ext cx="286837" cy="830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0</a:t>
            </a:r>
            <a:endParaRPr lang="cs-CZ" sz="4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776379" y="5157192"/>
            <a:ext cx="6052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12868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08C1\AppData\Local\Microsoft\Windows\Temporary Internet Files\Content.IE5\7IACVERO\MC900197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10" y="1700808"/>
            <a:ext cx="3312059" cy="3334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/>
              <a:t>Vytvoř různé příklady podle kostek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91572" y="908720"/>
            <a:ext cx="53289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</a:t>
            </a:r>
          </a:p>
          <a:p>
            <a:endParaRPr lang="cs-CZ" dirty="0"/>
          </a:p>
          <a:p>
            <a:r>
              <a:rPr lang="cs-CZ" dirty="0" smtClean="0"/>
              <a:t>--------------------------------------------------------------------------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62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08C1\AppData\Local\Microsoft\Windows\Temporary Internet Files\Content.IE5\7IACVERO\MC900197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01" y="2135052"/>
            <a:ext cx="3312059" cy="3334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.ŘEŠENÍ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190655"/>
            <a:ext cx="5544617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07658" y="836712"/>
            <a:ext cx="2272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 + 1 = 6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1" y="1378948"/>
            <a:ext cx="26552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</a:t>
            </a:r>
            <a:r>
              <a:rPr lang="cs-CZ" sz="4000" dirty="0" smtClean="0"/>
              <a:t>7 </a:t>
            </a:r>
            <a:r>
              <a:rPr lang="cs-CZ" sz="4000" dirty="0" smtClean="0"/>
              <a:t>– 2 = 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836712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 – 1 = 5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3068232"/>
            <a:ext cx="29197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4 + 1 = 5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07658" y="2006404"/>
            <a:ext cx="24884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 + 3 = 8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 rot="10800000" flipV="1">
            <a:off x="3307658" y="1378948"/>
            <a:ext cx="2632493" cy="707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 + 2 = 7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59229" y="2564904"/>
            <a:ext cx="24884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 + 4 = 9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3652292"/>
            <a:ext cx="25202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4 </a:t>
            </a:r>
            <a:r>
              <a:rPr lang="cs-CZ" sz="4000" dirty="0" smtClean="0"/>
              <a:t>+ 2 = </a:t>
            </a:r>
            <a:r>
              <a:rPr lang="cs-CZ" sz="4000" dirty="0" smtClean="0"/>
              <a:t>6 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4221088"/>
            <a:ext cx="5202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 + 3 = 7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 rot="10800000" flipV="1">
            <a:off x="3419872" y="4683587"/>
            <a:ext cx="21797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 + 1 = 4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5301208"/>
            <a:ext cx="23671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 + 2 = 5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5793070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 + 1 </a:t>
            </a:r>
            <a:r>
              <a:rPr lang="cs-CZ" sz="4000" dirty="0" smtClean="0"/>
              <a:t>= 3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2006404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 – 3 = 5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2564904"/>
            <a:ext cx="26544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9 – 4 = 5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3068232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5 -  1 = 4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00192" y="3673749"/>
            <a:ext cx="22951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 – 4 = 2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00192" y="4238541"/>
            <a:ext cx="31183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 – 3 = 4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9263" y="4683588"/>
            <a:ext cx="21511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  - 3 = 1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09263" y="5298408"/>
            <a:ext cx="21511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 – 3 = 2</a:t>
            </a:r>
            <a:endParaRPr lang="cs-CZ" sz="4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62925" y="5793070"/>
            <a:ext cx="23762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 – 1 </a:t>
            </a:r>
            <a:r>
              <a:rPr lang="cs-CZ" sz="4000" dirty="0" smtClean="0"/>
              <a:t>= 2        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1466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8" grpId="0"/>
      <p:bldP spid="18" grpId="0"/>
      <p:bldP spid="19" grpId="0"/>
      <p:bldP spid="21" grpId="0"/>
      <p:bldP spid="22" grpId="0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19.1.2012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84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1166</TotalTime>
  <Words>316</Words>
  <Application>Microsoft Office PowerPoint</Application>
  <PresentationFormat>Předvádění na obrazovce (4:3)</PresentationFormat>
  <Paragraphs>140</Paragraphs>
  <Slides>9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Každý pejsek hledá svou kost.</vt:lpstr>
      <vt:lpstr>Hledej výsledek!</vt:lpstr>
      <vt:lpstr>Sestav příklady na  + a -</vt:lpstr>
      <vt:lpstr>Doplň!</vt:lpstr>
      <vt:lpstr>Vytvoř různé příklady podle kostek</vt:lpstr>
      <vt:lpstr>.ŘEŠENÍ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40</cp:revision>
  <dcterms:created xsi:type="dcterms:W3CDTF">2012-01-19T16:18:01Z</dcterms:created>
  <dcterms:modified xsi:type="dcterms:W3CDTF">2012-06-16T21:00:20Z</dcterms:modified>
</cp:coreProperties>
</file>