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7" r:id="rId2"/>
    <p:sldId id="258" r:id="rId3"/>
    <p:sldId id="268" r:id="rId4"/>
    <p:sldId id="275" r:id="rId5"/>
    <p:sldId id="272" r:id="rId6"/>
    <p:sldId id="273" r:id="rId7"/>
    <p:sldId id="271" r:id="rId8"/>
    <p:sldId id="270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NÁZEV:VY_32_INOVACE_04 </a:t>
          </a:r>
          <a:r>
            <a:rPr lang="cs-CZ" sz="2000" dirty="0" smtClean="0"/>
            <a:t>MATEMATIKA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POČÍTÁNÍ DO 20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0AF904-8B99-465C-B304-62149AA7554C}" type="presOf" srcId="{B651F6E3-6281-48DB-9319-2AEAFDAE7572}" destId="{619D679B-A015-4ECF-8348-D1034C574F40}" srcOrd="0" destOrd="0" presId="urn:microsoft.com/office/officeart/2005/8/layout/target3"/>
    <dgm:cxn modelId="{A43D3EA8-1FEE-4630-86A6-921BF84E3C71}" type="presOf" srcId="{757F3AB3-0718-4624-B441-E567A8F0AB56}" destId="{333A1088-737F-45CB-B68E-254E46348037}" srcOrd="0" destOrd="0" presId="urn:microsoft.com/office/officeart/2005/8/layout/target3"/>
    <dgm:cxn modelId="{2EB59BBB-BE41-403E-81C3-D6BFC08FFF3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878DA13-DB36-4C01-940B-C910C45AC811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8B14E70-EA19-4F1F-8192-CA34EA4FA04A}" type="presOf" srcId="{D8197B8C-B260-4A16-BDF4-0947B075E274}" destId="{25B08C86-7E15-44DC-BE7F-FFB55DD49D12}" srcOrd="0" destOrd="0" presId="urn:microsoft.com/office/officeart/2005/8/layout/target3"/>
    <dgm:cxn modelId="{7AEF834D-EF14-4D59-81BB-A060CDC160D3}" type="presOf" srcId="{D1D4F407-5343-4D3F-B5B9-D407B03CAEB4}" destId="{AED2198E-93D5-4001-81B4-73124B309672}" srcOrd="1" destOrd="0" presId="urn:microsoft.com/office/officeart/2005/8/layout/target3"/>
    <dgm:cxn modelId="{DA94A492-D92D-420F-B6FD-962B3BB1B179}" type="presOf" srcId="{D1B46980-6531-4606-95E6-44980827E919}" destId="{2BE915AB-18AA-4053-B92C-3BFC9ED204BB}" srcOrd="1" destOrd="0" presId="urn:microsoft.com/office/officeart/2005/8/layout/target3"/>
    <dgm:cxn modelId="{602B9871-4441-4302-B5CF-363D1E6EA0F3}" type="presOf" srcId="{D1B46980-6531-4606-95E6-44980827E919}" destId="{6140AFEC-043D-4C43-A2F9-D0F5331DF3A3}" srcOrd="0" destOrd="0" presId="urn:microsoft.com/office/officeart/2005/8/layout/target3"/>
    <dgm:cxn modelId="{61C8746A-011A-442A-88C1-AF843FF9E3AF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08399E9-E040-4DAD-BA54-339F3DC81437}" type="presOf" srcId="{4C35D32F-0EAB-4CD7-82EE-45574DC2A586}" destId="{8BEBB6EC-1DAA-4CAC-8A25-BC0FCBD5DBD5}" srcOrd="0" destOrd="0" presId="urn:microsoft.com/office/officeart/2005/8/layout/target3"/>
    <dgm:cxn modelId="{FD7E067E-4283-4785-900E-9D781BBD034F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D9B32E5-1EE1-49F5-B954-4E2314190345}" type="presParOf" srcId="{333A1088-737F-45CB-B68E-254E46348037}" destId="{F5ABB229-8D3B-4694-996A-96F23CF14429}" srcOrd="0" destOrd="0" presId="urn:microsoft.com/office/officeart/2005/8/layout/target3"/>
    <dgm:cxn modelId="{CD26D882-25E3-49D9-921C-51C083B1634E}" type="presParOf" srcId="{333A1088-737F-45CB-B68E-254E46348037}" destId="{F41139FD-01EE-4571-8B17-4FB00FC51163}" srcOrd="1" destOrd="0" presId="urn:microsoft.com/office/officeart/2005/8/layout/target3"/>
    <dgm:cxn modelId="{32B8FF96-630A-4EDD-834A-49C31B1F0824}" type="presParOf" srcId="{333A1088-737F-45CB-B68E-254E46348037}" destId="{D005CE8C-CC26-4C3E-AC11-E15060ECD759}" srcOrd="2" destOrd="0" presId="urn:microsoft.com/office/officeart/2005/8/layout/target3"/>
    <dgm:cxn modelId="{7C72BD70-CA6D-41C7-95C2-1FC694433B41}" type="presParOf" srcId="{333A1088-737F-45CB-B68E-254E46348037}" destId="{2C702D82-9B77-49B7-9568-BB8EB47C3372}" srcOrd="3" destOrd="0" presId="urn:microsoft.com/office/officeart/2005/8/layout/target3"/>
    <dgm:cxn modelId="{A1075983-E720-468B-BDCA-323AAA6C83C8}" type="presParOf" srcId="{333A1088-737F-45CB-B68E-254E46348037}" destId="{A52A0455-90FF-4808-ABD0-F02540D31D5A}" srcOrd="4" destOrd="0" presId="urn:microsoft.com/office/officeart/2005/8/layout/target3"/>
    <dgm:cxn modelId="{C0BB6491-9362-4A3D-BE1A-1A38170CCD88}" type="presParOf" srcId="{333A1088-737F-45CB-B68E-254E46348037}" destId="{6140AFEC-043D-4C43-A2F9-D0F5331DF3A3}" srcOrd="5" destOrd="0" presId="urn:microsoft.com/office/officeart/2005/8/layout/target3"/>
    <dgm:cxn modelId="{3EF680D7-593E-4245-81AA-176B4D9F08C0}" type="presParOf" srcId="{333A1088-737F-45CB-B68E-254E46348037}" destId="{9358AC05-5D7D-4327-9F80-1AD486AEA664}" srcOrd="6" destOrd="0" presId="urn:microsoft.com/office/officeart/2005/8/layout/target3"/>
    <dgm:cxn modelId="{706388C8-14BA-404F-993A-3FA6CA035DFE}" type="presParOf" srcId="{333A1088-737F-45CB-B68E-254E46348037}" destId="{313FC574-E1CD-4FB4-B054-0B805CE0447D}" srcOrd="7" destOrd="0" presId="urn:microsoft.com/office/officeart/2005/8/layout/target3"/>
    <dgm:cxn modelId="{93FE6DDF-EB68-4EBF-B142-F4DEDC4DD263}" type="presParOf" srcId="{333A1088-737F-45CB-B68E-254E46348037}" destId="{619D679B-A015-4ECF-8348-D1034C574F40}" srcOrd="8" destOrd="0" presId="urn:microsoft.com/office/officeart/2005/8/layout/target3"/>
    <dgm:cxn modelId="{439F2311-5481-4FF4-840B-78004FF931B1}" type="presParOf" srcId="{333A1088-737F-45CB-B68E-254E46348037}" destId="{322283A8-4A27-4CDA-BAE3-F381106A9174}" srcOrd="9" destOrd="0" presId="urn:microsoft.com/office/officeart/2005/8/layout/target3"/>
    <dgm:cxn modelId="{50422C20-3E79-474C-9765-692D2CCCFD2A}" type="presParOf" srcId="{333A1088-737F-45CB-B68E-254E46348037}" destId="{FFC9F71D-1B4F-4AD9-A4A6-86ADEFC8AF5C}" srcOrd="10" destOrd="0" presId="urn:microsoft.com/office/officeart/2005/8/layout/target3"/>
    <dgm:cxn modelId="{0B73619C-C319-4D88-A419-703CA362B13F}" type="presParOf" srcId="{333A1088-737F-45CB-B68E-254E46348037}" destId="{25B08C86-7E15-44DC-BE7F-FFB55DD49D12}" srcOrd="11" destOrd="0" presId="urn:microsoft.com/office/officeart/2005/8/layout/target3"/>
    <dgm:cxn modelId="{2BA4A57D-E7F8-4C8B-AAAA-5D9A209DAB4E}" type="presParOf" srcId="{333A1088-737F-45CB-B68E-254E46348037}" destId="{76644BE8-9D7C-4C09-B250-3D10AF48CBB7}" srcOrd="12" destOrd="0" presId="urn:microsoft.com/office/officeart/2005/8/layout/target3"/>
    <dgm:cxn modelId="{7A0E8245-29E6-44CF-9751-A42A5825D471}" type="presParOf" srcId="{333A1088-737F-45CB-B68E-254E46348037}" destId="{EE85B701-7295-41C0-BA7A-34D3756A2AE6}" srcOrd="13" destOrd="0" presId="urn:microsoft.com/office/officeart/2005/8/layout/target3"/>
    <dgm:cxn modelId="{2EBE870C-BEB7-4F17-B101-F7C269D86372}" type="presParOf" srcId="{333A1088-737F-45CB-B68E-254E46348037}" destId="{8BEBB6EC-1DAA-4CAC-8A25-BC0FCBD5DBD5}" srcOrd="14" destOrd="0" presId="urn:microsoft.com/office/officeart/2005/8/layout/target3"/>
    <dgm:cxn modelId="{53C83B94-54A1-4AD9-AA59-BBC67A52A5B6}" type="presParOf" srcId="{333A1088-737F-45CB-B68E-254E46348037}" destId="{AED2198E-93D5-4001-81B4-73124B309672}" srcOrd="15" destOrd="0" presId="urn:microsoft.com/office/officeart/2005/8/layout/target3"/>
    <dgm:cxn modelId="{84E94457-F617-480F-8ECF-914762CC0DB0}" type="presParOf" srcId="{333A1088-737F-45CB-B68E-254E46348037}" destId="{2BE915AB-18AA-4053-B92C-3BFC9ED204BB}" srcOrd="16" destOrd="0" presId="urn:microsoft.com/office/officeart/2005/8/layout/target3"/>
    <dgm:cxn modelId="{702D720A-E45B-444E-986D-FCC30F5727C2}" type="presParOf" srcId="{333A1088-737F-45CB-B68E-254E46348037}" destId="{6BB5E863-4638-4E1D-BFDE-399D028AC4ED}" srcOrd="17" destOrd="0" presId="urn:microsoft.com/office/officeart/2005/8/layout/target3"/>
    <dgm:cxn modelId="{DF02C000-F7AC-491A-A259-100B40DA7FF3}" type="presParOf" srcId="{333A1088-737F-45CB-B68E-254E46348037}" destId="{5A5FFA88-C948-4069-8E93-59FA12366E83}" srcOrd="18" destOrd="0" presId="urn:microsoft.com/office/officeart/2005/8/layout/target3"/>
    <dgm:cxn modelId="{299FD1A0-65C4-48E9-BA16-20F267D203F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NÁZEV:VY_32_INOVACE_04 </a:t>
          </a:r>
          <a:r>
            <a:rPr lang="cs-CZ" sz="2000" kern="1200" dirty="0" smtClean="0"/>
            <a:t>MATEMATIKA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POČÍTÁNÍ DO 20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3E11C5-77DD-4FA5-A857-D3C7DF551965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C0D965-719A-4523-9C63-4FB92F4D3E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78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8A13706C-2D2E-40D4-B58B-43F797F0ECD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wmf"/><Relationship Id="rId5" Type="http://schemas.openxmlformats.org/officeDocument/2006/relationships/image" Target="../media/image23.emf"/><Relationship Id="rId4" Type="http://schemas.openxmlformats.org/officeDocument/2006/relationships/image" Target="../media/image2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6.wmf"/><Relationship Id="rId7" Type="http://schemas.openxmlformats.org/officeDocument/2006/relationships/image" Target="../media/image30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4" Type="http://schemas.openxmlformats.org/officeDocument/2006/relationships/image" Target="../media/image27.wmf"/><Relationship Id="rId9" Type="http://schemas.openxmlformats.org/officeDocument/2006/relationships/image" Target="../media/image3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6.gif"/><Relationship Id="rId4" Type="http://schemas.openxmlformats.org/officeDocument/2006/relationships/image" Target="../media/image35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wmf"/><Relationship Id="rId13" Type="http://schemas.openxmlformats.org/officeDocument/2006/relationships/image" Target="../media/image48.emf"/><Relationship Id="rId18" Type="http://schemas.openxmlformats.org/officeDocument/2006/relationships/image" Target="../media/image53.gif"/><Relationship Id="rId3" Type="http://schemas.openxmlformats.org/officeDocument/2006/relationships/image" Target="../media/image38.wmf"/><Relationship Id="rId7" Type="http://schemas.openxmlformats.org/officeDocument/2006/relationships/image" Target="../media/image42.wmf"/><Relationship Id="rId12" Type="http://schemas.openxmlformats.org/officeDocument/2006/relationships/image" Target="../media/image47.wmf"/><Relationship Id="rId17" Type="http://schemas.openxmlformats.org/officeDocument/2006/relationships/image" Target="../media/image52.wmf"/><Relationship Id="rId2" Type="http://schemas.openxmlformats.org/officeDocument/2006/relationships/image" Target="../media/image37.wmf"/><Relationship Id="rId16" Type="http://schemas.openxmlformats.org/officeDocument/2006/relationships/image" Target="../media/image5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wmf"/><Relationship Id="rId11" Type="http://schemas.openxmlformats.org/officeDocument/2006/relationships/image" Target="../media/image46.wmf"/><Relationship Id="rId5" Type="http://schemas.openxmlformats.org/officeDocument/2006/relationships/image" Target="../media/image40.wmf"/><Relationship Id="rId15" Type="http://schemas.openxmlformats.org/officeDocument/2006/relationships/image" Target="../media/image50.wmf"/><Relationship Id="rId10" Type="http://schemas.openxmlformats.org/officeDocument/2006/relationships/image" Target="../media/image45.wmf"/><Relationship Id="rId4" Type="http://schemas.openxmlformats.org/officeDocument/2006/relationships/image" Target="../media/image39.wmf"/><Relationship Id="rId9" Type="http://schemas.openxmlformats.org/officeDocument/2006/relationships/image" Target="../media/image44.wmf"/><Relationship Id="rId14" Type="http://schemas.openxmlformats.org/officeDocument/2006/relationships/image" Target="../media/image4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60477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441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9386">
        <p14:doors dir="vert"/>
      </p:transition>
    </mc:Choice>
    <mc:Fallback xmlns="">
      <p:transition spd="slow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23528" y="404813"/>
            <a:ext cx="7740972" cy="2238375"/>
          </a:xfrm>
        </p:spPr>
        <p:txBody>
          <a:bodyPr>
            <a:noAutofit/>
          </a:bodyPr>
          <a:lstStyle/>
          <a:p>
            <a:r>
              <a:rPr lang="cs-CZ" dirty="0" smtClean="0"/>
              <a:t>Anotace</a:t>
            </a:r>
          </a:p>
          <a:p>
            <a:endParaRPr lang="cs-CZ" dirty="0"/>
          </a:p>
          <a:p>
            <a:pPr marL="342900" indent="-342900">
              <a:buFont typeface="Wingdings" pitchFamily="2" charset="2"/>
              <a:buChar char="§"/>
            </a:pPr>
            <a:r>
              <a:rPr lang="cs-CZ" dirty="0" smtClean="0"/>
              <a:t>Opakování sčítání a odčítání do 10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 smtClean="0"/>
              <a:t>Práce ve skupinkách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 smtClean="0"/>
              <a:t>Práce s kartičkami </a:t>
            </a:r>
            <a:r>
              <a:rPr lang="cs-CZ" dirty="0" smtClean="0"/>
              <a:t>čísel</a:t>
            </a:r>
          </a:p>
          <a:p>
            <a:endParaRPr lang="cs-CZ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dirty="0" smtClean="0"/>
              <a:t>Žáci pracují na interaktivní tabuli fixem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 smtClean="0"/>
              <a:t>Správné řešení se objeví po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4535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8C1\AppData\Local\Microsoft\Windows\Temporary Internet Files\Content.IE5\DE4CGPLA\MC90043706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745" y="343950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C1\AppData\Local\Microsoft\Windows\Temporary Internet Files\Content.IE5\AM1I8PN9\MC90043706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2988" y="371117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YYPZW21M\MC90043706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2585" y="392674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C1\AppData\Local\Microsoft\Windows\Temporary Internet Files\Content.IE5\7IACVERO\MC90043706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5794" y="347888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C1\AppData\Local\Microsoft\Windows\Temporary Internet Files\Content.IE5\YYPZW21M\MC90043706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1290" y="341922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C1\AppData\Local\Microsoft\Windows\Temporary Internet Files\Content.IE5\7IACVERO\MC90043705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434" y="-7709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C1\AppData\Local\Microsoft\Windows\Temporary Internet Files\Content.IE5\YYPZW21M\MC900437052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4599" y="98072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C1\AppData\Local\Microsoft\Windows\Temporary Internet Files\Content.IE5\LDOPNIE0\MC900437056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762" y="194091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C1\AppData\Local\Microsoft\Windows\Temporary Internet Files\Content.IE5\A2754ZST\MC900437053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0884" y="44140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C1\AppData\Local\Microsoft\Windows\Temporary Internet Files\Content.IE5\A2754ZST\MC900437058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0001" y="201690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C1\AppData\Local\Microsoft\Windows\Temporary Internet Files\Content.IE5\YYPZW21M\MC900437054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1290" y="22641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C1\AppData\Local\Microsoft\Windows\Temporary Internet Files\Content.IE5\S7687CZ2\MC900437051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1608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C1\AppData\Local\Microsoft\Windows\Temporary Internet Files\Content.IE5\DE4CGPLA\MC900437055[1]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16" y="176438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C1\AppData\Local\Microsoft\Windows\Temporary Internet Files\Content.IE5\7IACVERO\MC900437057[1]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308" y="234888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C1\AppData\Local\Microsoft\Windows\Temporary Internet Files\Content.IE5\YYPZW21M\MC900437059[1].pn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0294" y="187195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296144"/>
          </a:xfrm>
        </p:spPr>
        <p:txBody>
          <a:bodyPr/>
          <a:lstStyle/>
          <a:p>
            <a:r>
              <a:rPr lang="cs-CZ" dirty="0" smtClean="0"/>
              <a:t>                  POČÍTEJ!</a:t>
            </a:r>
            <a:endParaRPr lang="cs-CZ" dirty="0"/>
          </a:p>
        </p:txBody>
      </p:sp>
      <p:pic>
        <p:nvPicPr>
          <p:cNvPr id="1043" name="Picture 19" descr="C:\Users\08C1\AppData\Local\Microsoft\Windows\Temporary Internet Files\Content.IE5\AM1I8PN9\MC900437055[1]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08" y="513372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65049" y="5632229"/>
            <a:ext cx="438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1</a:t>
            </a:r>
            <a:endParaRPr lang="cs-CZ" sz="4800" b="1" dirty="0"/>
          </a:p>
        </p:txBody>
      </p:sp>
      <p:pic>
        <p:nvPicPr>
          <p:cNvPr id="1044" name="Picture 20" descr="C:\Users\08C1\AppData\Local\Microsoft\Windows\Temporary Internet Files\Content.IE5\7IACVERO\MC900437056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1487" y="515969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08C1\AppData\Local\Microsoft\Windows\Temporary Internet Files\Content.IE5\AM1I8PN9\MC900437057[1]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308" y="51435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08C1\AppData\Local\Microsoft\Windows\Temporary Internet Files\Content.IE5\7IACVERO\MC900437058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11478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08C1\AppData\Local\Microsoft\Windows\Temporary Internet Files\Content.IE5\LDOPNIE0\MC900437051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969" y="499412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7" y="5632230"/>
            <a:ext cx="608922" cy="8400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1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5601450"/>
            <a:ext cx="6608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1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97676" y="5575473"/>
            <a:ext cx="7191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1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97544" y="5435872"/>
            <a:ext cx="6601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0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746155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5" fill="hold">
                      <p:stCondLst>
                        <p:cond delay="indefinite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5000103" y="5212160"/>
            <a:ext cx="1130927" cy="129735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206808" y="3341075"/>
            <a:ext cx="1533708" cy="135899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1301962" y="869086"/>
            <a:ext cx="1448796" cy="1092844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1770795" y="3578669"/>
            <a:ext cx="1352953" cy="115602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4887736" y="1139582"/>
            <a:ext cx="1355660" cy="135131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Tree"/>
          <p:cNvSpPr>
            <a:spLocks noEditPoints="1" noChangeArrowheads="1"/>
          </p:cNvSpPr>
          <p:nvPr/>
        </p:nvSpPr>
        <p:spPr bwMode="auto">
          <a:xfrm>
            <a:off x="4217319" y="4209729"/>
            <a:ext cx="1171386" cy="110443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9" name="Tree"/>
          <p:cNvSpPr>
            <a:spLocks noEditPoints="1" noChangeArrowheads="1"/>
          </p:cNvSpPr>
          <p:nvPr/>
        </p:nvSpPr>
        <p:spPr bwMode="auto">
          <a:xfrm>
            <a:off x="6448152" y="5392270"/>
            <a:ext cx="932160" cy="1092844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Tree"/>
          <p:cNvSpPr>
            <a:spLocks noEditPoints="1" noChangeArrowheads="1"/>
          </p:cNvSpPr>
          <p:nvPr/>
        </p:nvSpPr>
        <p:spPr bwMode="auto">
          <a:xfrm>
            <a:off x="8030354" y="4012277"/>
            <a:ext cx="932160" cy="1092844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ree"/>
          <p:cNvSpPr>
            <a:spLocks noEditPoints="1" noChangeArrowheads="1"/>
          </p:cNvSpPr>
          <p:nvPr/>
        </p:nvSpPr>
        <p:spPr bwMode="auto">
          <a:xfrm>
            <a:off x="3832653" y="2780927"/>
            <a:ext cx="1482120" cy="123134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2" name="Tree"/>
          <p:cNvSpPr>
            <a:spLocks noEditPoints="1" noChangeArrowheads="1"/>
          </p:cNvSpPr>
          <p:nvPr/>
        </p:nvSpPr>
        <p:spPr bwMode="auto">
          <a:xfrm>
            <a:off x="3123749" y="1052736"/>
            <a:ext cx="1449964" cy="121946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3" name="Tree"/>
          <p:cNvSpPr>
            <a:spLocks noEditPoints="1" noChangeArrowheads="1"/>
          </p:cNvSpPr>
          <p:nvPr/>
        </p:nvSpPr>
        <p:spPr bwMode="auto">
          <a:xfrm>
            <a:off x="206808" y="1797929"/>
            <a:ext cx="1464549" cy="1186887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4" name="Tree"/>
          <p:cNvSpPr>
            <a:spLocks noEditPoints="1" noChangeArrowheads="1"/>
          </p:cNvSpPr>
          <p:nvPr/>
        </p:nvSpPr>
        <p:spPr bwMode="auto">
          <a:xfrm>
            <a:off x="1948971" y="2147055"/>
            <a:ext cx="1423676" cy="1095464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Tree"/>
          <p:cNvSpPr>
            <a:spLocks noEditPoints="1" noChangeArrowheads="1"/>
          </p:cNvSpPr>
          <p:nvPr/>
        </p:nvSpPr>
        <p:spPr bwMode="auto">
          <a:xfrm>
            <a:off x="2390936" y="5233543"/>
            <a:ext cx="1296461" cy="109911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6" name="Tree"/>
          <p:cNvSpPr>
            <a:spLocks noEditPoints="1" noChangeArrowheads="1"/>
          </p:cNvSpPr>
          <p:nvPr/>
        </p:nvSpPr>
        <p:spPr bwMode="auto">
          <a:xfrm>
            <a:off x="6143587" y="2276871"/>
            <a:ext cx="1278250" cy="1208406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Tree"/>
          <p:cNvSpPr>
            <a:spLocks noEditPoints="1" noChangeArrowheads="1"/>
          </p:cNvSpPr>
          <p:nvPr/>
        </p:nvSpPr>
        <p:spPr bwMode="auto">
          <a:xfrm>
            <a:off x="2891453" y="3734579"/>
            <a:ext cx="1292199" cy="1413641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Tree"/>
          <p:cNvSpPr>
            <a:spLocks noEditPoints="1" noChangeArrowheads="1"/>
          </p:cNvSpPr>
          <p:nvPr/>
        </p:nvSpPr>
        <p:spPr bwMode="auto">
          <a:xfrm>
            <a:off x="5388706" y="3292957"/>
            <a:ext cx="1434028" cy="114844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9" name="Tree"/>
          <p:cNvSpPr>
            <a:spLocks noEditPoints="1" noChangeArrowheads="1"/>
          </p:cNvSpPr>
          <p:nvPr/>
        </p:nvSpPr>
        <p:spPr bwMode="auto">
          <a:xfrm>
            <a:off x="3751063" y="5344688"/>
            <a:ext cx="1249040" cy="1140426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Tree"/>
          <p:cNvSpPr>
            <a:spLocks noEditPoints="1" noChangeArrowheads="1"/>
          </p:cNvSpPr>
          <p:nvPr/>
        </p:nvSpPr>
        <p:spPr bwMode="auto">
          <a:xfrm>
            <a:off x="6448152" y="4209728"/>
            <a:ext cx="1100875" cy="1182541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1" name="Tree"/>
          <p:cNvSpPr>
            <a:spLocks noEditPoints="1" noChangeArrowheads="1"/>
          </p:cNvSpPr>
          <p:nvPr/>
        </p:nvSpPr>
        <p:spPr bwMode="auto">
          <a:xfrm>
            <a:off x="7549028" y="5622103"/>
            <a:ext cx="1139824" cy="99033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Tree"/>
          <p:cNvSpPr>
            <a:spLocks noEditPoints="1" noChangeArrowheads="1"/>
          </p:cNvSpPr>
          <p:nvPr/>
        </p:nvSpPr>
        <p:spPr bwMode="auto">
          <a:xfrm>
            <a:off x="7413430" y="2780927"/>
            <a:ext cx="1275421" cy="127911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874823" y="5530519"/>
            <a:ext cx="9816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 rot="10800000" flipH="1" flipV="1">
            <a:off x="4116716" y="5640694"/>
            <a:ext cx="117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685702" y="5624776"/>
            <a:ext cx="6946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3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736856" y="446869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4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890520" y="3339900"/>
            <a:ext cx="222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5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 flipH="1">
            <a:off x="8244407" y="4346129"/>
            <a:ext cx="5040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6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890520" y="5801630"/>
            <a:ext cx="6772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7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314773" y="5530519"/>
            <a:ext cx="8162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8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8192" name="TextovéPole 8191"/>
          <p:cNvSpPr txBox="1"/>
          <p:nvPr/>
        </p:nvSpPr>
        <p:spPr>
          <a:xfrm>
            <a:off x="4573713" y="4558699"/>
            <a:ext cx="9838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9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8193" name="TextovéPole 8192"/>
          <p:cNvSpPr txBox="1"/>
          <p:nvPr/>
        </p:nvSpPr>
        <p:spPr>
          <a:xfrm>
            <a:off x="5868144" y="3578669"/>
            <a:ext cx="868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10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8194" name="TextovéPole 8193"/>
          <p:cNvSpPr txBox="1"/>
          <p:nvPr/>
        </p:nvSpPr>
        <p:spPr>
          <a:xfrm>
            <a:off x="6448153" y="2630813"/>
            <a:ext cx="7455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11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8197" name="TextovéPole 8196"/>
          <p:cNvSpPr txBox="1"/>
          <p:nvPr/>
        </p:nvSpPr>
        <p:spPr>
          <a:xfrm>
            <a:off x="4217318" y="3114373"/>
            <a:ext cx="9992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12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8198" name="TextovéPole 8197"/>
          <p:cNvSpPr txBox="1"/>
          <p:nvPr/>
        </p:nvSpPr>
        <p:spPr>
          <a:xfrm rot="10800000" flipV="1">
            <a:off x="3257974" y="4210444"/>
            <a:ext cx="8587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13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8199" name="TextovéPole 8198"/>
          <p:cNvSpPr txBox="1"/>
          <p:nvPr/>
        </p:nvSpPr>
        <p:spPr>
          <a:xfrm>
            <a:off x="539552" y="369384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14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8200" name="TextovéPole 8199"/>
          <p:cNvSpPr txBox="1"/>
          <p:nvPr/>
        </p:nvSpPr>
        <p:spPr>
          <a:xfrm>
            <a:off x="2086158" y="3734579"/>
            <a:ext cx="95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15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8201" name="TextovéPole 8200"/>
          <p:cNvSpPr txBox="1"/>
          <p:nvPr/>
        </p:nvSpPr>
        <p:spPr>
          <a:xfrm>
            <a:off x="2267744" y="2391373"/>
            <a:ext cx="11148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16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8202" name="TextovéPole 8201"/>
          <p:cNvSpPr txBox="1"/>
          <p:nvPr/>
        </p:nvSpPr>
        <p:spPr>
          <a:xfrm>
            <a:off x="539552" y="203266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17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8203" name="TextovéPole 8202"/>
          <p:cNvSpPr txBox="1"/>
          <p:nvPr/>
        </p:nvSpPr>
        <p:spPr>
          <a:xfrm>
            <a:off x="1671357" y="1212690"/>
            <a:ext cx="1439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18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8204" name="TextovéPole 8203"/>
          <p:cNvSpPr txBox="1"/>
          <p:nvPr/>
        </p:nvSpPr>
        <p:spPr>
          <a:xfrm>
            <a:off x="3492198" y="1212689"/>
            <a:ext cx="15961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19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8205" name="TextovéPole 8204"/>
          <p:cNvSpPr txBox="1"/>
          <p:nvPr/>
        </p:nvSpPr>
        <p:spPr>
          <a:xfrm>
            <a:off x="5314774" y="1415507"/>
            <a:ext cx="12574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20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8210" name="TextovéPole 8209"/>
          <p:cNvSpPr txBox="1"/>
          <p:nvPr/>
        </p:nvSpPr>
        <p:spPr>
          <a:xfrm>
            <a:off x="395536" y="116632"/>
            <a:ext cx="49585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accent6">
                    <a:lumMod val="75000"/>
                  </a:schemeClr>
                </a:solidFill>
              </a:rPr>
              <a:t>Najde veverka cestu domů?</a:t>
            </a:r>
            <a:endParaRPr lang="cs-CZ" sz="32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8215" name="Picture 13" descr="C:\Users\08C1\AppData\Local\Microsoft\Windows\Temporary Internet Files\Content.IE5\S7687CZ2\MM9002364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46" y="5029153"/>
            <a:ext cx="2729812" cy="150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8" name="Picture 16" descr="C:\Users\08C1\AppData\Local\Microsoft\Windows\Temporary Internet Files\Content.IE5\AM1I8PN9\MP90018071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034" y="197625"/>
            <a:ext cx="2794480" cy="183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13" descr="C:\Users\08C1\AppData\Local\Microsoft\Windows\Temporary Internet Files\Content.IE5\S7687CZ2\MM9002364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731" y="4047786"/>
            <a:ext cx="2729812" cy="150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13" descr="C:\Users\08C1\AppData\Local\Microsoft\Windows\Temporary Internet Files\Content.IE5\S7687CZ2\MM9002364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610" y="1637424"/>
            <a:ext cx="2729812" cy="150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16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08C1\AppData\Local\Microsoft\Windows\Temporary Internet Files\Content.IE5\LDOPNIE0\MM9002362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4" y="1060447"/>
            <a:ext cx="93610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08C1\AppData\Local\Microsoft\Windows\Temporary Internet Files\Content.IE5\LDOPNIE0\MM9002362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169" y="2910031"/>
            <a:ext cx="93610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08C1\AppData\Local\Microsoft\Windows\Temporary Internet Files\Content.IE5\LDOPNIE0\MM9002362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6" y="2850662"/>
            <a:ext cx="93610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08C1\AppData\Local\Microsoft\Windows\Temporary Internet Files\Content.IE5\LDOPNIE0\MM9002362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19" y="4806115"/>
            <a:ext cx="93610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C1\AppData\Local\Microsoft\Windows\Temporary Internet Files\Content.IE5\LDOPNIE0\MM9002362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4767312"/>
            <a:ext cx="93610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08C1\AppData\Local\Microsoft\Windows\Temporary Internet Files\Content.IE5\LDOPNIE0\MM9002362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7811" y="1685385"/>
            <a:ext cx="93610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08C1\AppData\Local\Microsoft\Windows\Temporary Internet Files\Content.IE5\LDOPNIE0\MM9002362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483960"/>
            <a:ext cx="93610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08C1\AppData\Local\Microsoft\Windows\Temporary Internet Files\Content.IE5\LDOPNIE0\MM9002362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105" y="4882449"/>
            <a:ext cx="93610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08C1\AppData\Local\Microsoft\Windows\Temporary Internet Files\Content.IE5\LDOPNIE0\MM9002362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628" y="4926973"/>
            <a:ext cx="93610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08C1\AppData\Local\Microsoft\Windows\Temporary Internet Files\Content.IE5\LDOPNIE0\MM9002362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76" y="985892"/>
            <a:ext cx="93610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08C1\AppData\Local\Microsoft\Windows\Temporary Internet Files\Content.IE5\LDOPNIE0\MM90023620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3915" y="4733059"/>
            <a:ext cx="93610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C1\AppData\Local\Microsoft\Windows\Temporary Internet Files\Content.IE5\DE4CGPLA\MM90028363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967" y="989104"/>
            <a:ext cx="1756017" cy="1927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C1\AppData\Local\Microsoft\Windows\Temporary Internet Files\Content.IE5\K0O7W0UI\MC9002322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61" y="3088349"/>
            <a:ext cx="1310278" cy="1351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596" y="5157192"/>
            <a:ext cx="17526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 descr="C:\Users\08C1\AppData\Local\Microsoft\Windows\Temporary Internet Files\Content.IE5\S7687CZ2\MC9002327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9512" y="1628800"/>
            <a:ext cx="826129" cy="78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Kolik kdo postavil kostek?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33896" y="1628800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  <a:t>11</a:t>
            </a:r>
            <a:endParaRPr lang="cs-CZ" sz="4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10800000" flipH="1" flipV="1">
            <a:off x="4589749" y="2718113"/>
            <a:ext cx="17104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  <a:t>12</a:t>
            </a:r>
            <a:endParaRPr lang="cs-CZ" sz="4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10800000" flipH="1" flipV="1">
            <a:off x="5192942" y="4472546"/>
            <a:ext cx="15753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  <a:t>13</a:t>
            </a:r>
            <a:endParaRPr lang="cs-CZ" sz="4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89750" y="10426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  <a:t>14</a:t>
            </a:r>
            <a:endParaRPr lang="cs-CZ" sz="4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68244" y="3763904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  <a:t>15</a:t>
            </a:r>
            <a:endParaRPr lang="cs-CZ" sz="4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5584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C:\Users\08C1\AppData\Local\Microsoft\Windows\Temporary Internet Files\Content.IE5\K0O7W0UI\MC9002812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38782"/>
            <a:ext cx="2129733" cy="240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8C1\AppData\Local\Microsoft\Windows\Temporary Internet Files\Content.IE5\YYPZW21M\MC9002506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7108" y="942966"/>
            <a:ext cx="2958579" cy="2393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08C1\AppData\Local\Microsoft\Windows\Temporary Internet Files\Content.IE5\K0O7W0UI\MC9003518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49" y="4994264"/>
            <a:ext cx="2304256" cy="1733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08C1\AppData\Local\Microsoft\Windows\Temporary Internet Files\Content.IE5\AM1I8PN9\MC9002909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12140">
            <a:off x="3334383" y="1275943"/>
            <a:ext cx="2310143" cy="1611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08C1\AppData\Local\Microsoft\Windows\Temporary Internet Files\Content.IE5\A2754ZST\MC9002905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838" y="510410"/>
            <a:ext cx="1908772" cy="205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08C1\AppData\Local\Microsoft\Windows\Temporary Internet Files\Content.IE5\DE4CGPLA\MC9003073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5" y="4343469"/>
            <a:ext cx="2012355" cy="238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08C1\AppData\Local\Microsoft\Windows\Temporary Internet Files\Content.IE5\A2754ZST\MC9002339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6114" y="3940623"/>
            <a:ext cx="2016224" cy="27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08C1\AppData\Local\Microsoft\Windows\Temporary Internet Files\Content.IE5\A2754ZST\MC90032362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725" y="2764313"/>
            <a:ext cx="2235001" cy="2238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2652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Kolik kuliček je na počítadle?  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1124744"/>
            <a:ext cx="14494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solidFill>
                  <a:srgbClr val="C00000"/>
                </a:solidFill>
              </a:rPr>
              <a:t>11</a:t>
            </a:r>
            <a:endParaRPr lang="cs-CZ" sz="4800" b="1" i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59144" y="942967"/>
            <a:ext cx="1274821" cy="830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solidFill>
                  <a:srgbClr val="C00000"/>
                </a:solidFill>
              </a:rPr>
              <a:t>10</a:t>
            </a:r>
            <a:endParaRPr lang="cs-CZ" sz="4800" b="1" i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72294" y="2081701"/>
            <a:ext cx="11802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solidFill>
                  <a:srgbClr val="C00000"/>
                </a:solidFill>
              </a:rPr>
              <a:t>12</a:t>
            </a:r>
            <a:endParaRPr lang="cs-CZ" sz="4800" b="1" i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3" y="3501008"/>
            <a:ext cx="11521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solidFill>
                  <a:srgbClr val="C00000"/>
                </a:solidFill>
              </a:rPr>
              <a:t>19</a:t>
            </a:r>
            <a:endParaRPr lang="cs-CZ" sz="4800" b="1" i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5861250"/>
            <a:ext cx="23220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solidFill>
                  <a:srgbClr val="C00000"/>
                </a:solidFill>
              </a:rPr>
              <a:t>15</a:t>
            </a:r>
            <a:endParaRPr lang="cs-CZ" sz="4800" b="1" i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49789" y="2912699"/>
            <a:ext cx="13504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solidFill>
                  <a:srgbClr val="C00000"/>
                </a:solidFill>
              </a:rPr>
              <a:t>14</a:t>
            </a:r>
            <a:endParaRPr lang="cs-CZ" sz="4800" b="1" i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flipH="1">
            <a:off x="8072293" y="3752379"/>
            <a:ext cx="18384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solidFill>
                  <a:srgbClr val="C00000"/>
                </a:solidFill>
              </a:rPr>
              <a:t>20</a:t>
            </a:r>
            <a:endParaRPr lang="cs-CZ" sz="4800" b="1" i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24990" y="533493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i="1" dirty="0" smtClean="0">
                <a:solidFill>
                  <a:srgbClr val="C00000"/>
                </a:solidFill>
              </a:rPr>
              <a:t>18</a:t>
            </a:r>
            <a:endParaRPr lang="cs-CZ" sz="48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7987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509410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SPOČÍTEJ SMAJLÍKY!</a:t>
            </a:r>
            <a:endParaRPr lang="cs-CZ" dirty="0"/>
          </a:p>
        </p:txBody>
      </p:sp>
      <p:pic>
        <p:nvPicPr>
          <p:cNvPr id="18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000502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889" y="2574728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24016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25" y="1789286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13694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1213" y="1748242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10" y="1026619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1150" y="2553302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731265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23632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987208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9" descr="C:\Users\08C1\AppData\Local\Microsoft\Windows\Temporary Internet Files\Content.IE5\DE4CGPLA\MC900435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4029" y="4334778"/>
            <a:ext cx="1141088" cy="90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9" descr="C:\Users\08C1\AppData\Local\Microsoft\Windows\Temporary Internet Files\Content.IE5\DE4CGPLA\MC900435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9098" y="3991726"/>
            <a:ext cx="1141088" cy="90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9" descr="C:\Users\08C1\AppData\Local\Microsoft\Windows\Temporary Internet Files\Content.IE5\DE4CGPLA\MC900435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7775" y="5947603"/>
            <a:ext cx="1141088" cy="90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9" descr="C:\Users\08C1\AppData\Local\Microsoft\Windows\Temporary Internet Files\Content.IE5\DE4CGPLA\MC900435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6399" y="4918781"/>
            <a:ext cx="1141088" cy="90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9" descr="C:\Users\08C1\AppData\Local\Microsoft\Windows\Temporary Internet Files\Content.IE5\DE4CGPLA\MC900435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8253" y="5027505"/>
            <a:ext cx="1141088" cy="90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9" descr="C:\Users\08C1\AppData\Local\Microsoft\Windows\Temporary Internet Files\Content.IE5\DE4CGPLA\MC900435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8253" y="3787660"/>
            <a:ext cx="1141088" cy="90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9" descr="C:\Users\08C1\AppData\Local\Microsoft\Windows\Temporary Internet Files\Content.IE5\DE4CGPLA\MC900435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7949" y="3883467"/>
            <a:ext cx="1019970" cy="806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9" descr="C:\Users\08C1\AppData\Local\Microsoft\Windows\Temporary Internet Files\Content.IE5\DE4CGPLA\MC900435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6128" y="5126043"/>
            <a:ext cx="879069" cy="695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9" descr="C:\Users\08C1\AppData\Local\Microsoft\Windows\Temporary Internet Files\Content.IE5\DE4CGPLA\MC900435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0044" y="5821403"/>
            <a:ext cx="1141088" cy="90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9" descr="C:\Users\08C1\AppData\Local\Microsoft\Windows\Temporary Internet Files\Content.IE5\DE4CGPLA\MC900435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999" y="4025287"/>
            <a:ext cx="1141088" cy="90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9" descr="C:\Users\08C1\AppData\Local\Microsoft\Windows\Temporary Internet Files\Content.IE5\DE4CGPLA\MC900435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4349" y="4690282"/>
            <a:ext cx="1141088" cy="90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9" descr="C:\Users\08C1\AppData\Local\Microsoft\Windows\Temporary Internet Files\Content.IE5\DE4CGPLA\MC900435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4029" y="5459072"/>
            <a:ext cx="1141088" cy="90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9" descr="C:\Users\08C1\AppData\Local\Microsoft\Windows\Temporary Internet Files\Content.IE5\DE4CGPLA\MC900435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880" y="5930127"/>
            <a:ext cx="1141088" cy="902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631" y="1813694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2194" y="1063572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0588" y="2557751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156" y="2640180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0" descr="C:\Users\08C1\AppData\Local\Microsoft\Windows\Temporary Internet Files\Content.IE5\S7687CZ2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156" y="1114379"/>
            <a:ext cx="826486" cy="82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C1\AppData\Local\Microsoft\Windows\Temporary Internet Files\Content.IE5\DE4CGPLA\MM90004096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3966" y="528595"/>
            <a:ext cx="2520280" cy="2111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C1\AppData\Local\Microsoft\Windows\Temporary Internet Files\Content.IE5\7IACVERO\MM900040960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18" y="4247368"/>
            <a:ext cx="2567973" cy="2151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677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03" name="Picture 31" descr="C:\Users\08C1\AppData\Local\Microsoft\Windows\Temporary Internet Files\Content.IE5\K0O7W0UI\MC900432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4846" y="5001741"/>
            <a:ext cx="1584325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4" name="Picture 32" descr="C:\Users\08C1\AppData\Local\Microsoft\Windows\Temporary Internet Files\Content.IE5\AM1I8PN9\MC9004324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808" y="150462"/>
            <a:ext cx="18954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5" name="Picture 33" descr="C:\Users\08C1\AppData\Local\Microsoft\Windows\Temporary Internet Files\Content.IE5\YYPZW21M\MC900434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569" y="3682959"/>
            <a:ext cx="1930400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7" name="Picture 35" descr="C:\Users\08C1\AppData\Local\Microsoft\Windows\Temporary Internet Files\Content.IE5\DE4CGPLA\MC9004404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115" y="5507174"/>
            <a:ext cx="1230430" cy="1162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9" name="Picture 37" descr="C:\Users\08C1\AppData\Local\Microsoft\Windows\Temporary Internet Files\Content.IE5\S7687CZ2\MC9004324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7767" y="5182686"/>
            <a:ext cx="1419144" cy="1524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0" name="Picture 38" descr="C:\Users\08C1\AppData\Local\Microsoft\Windows\Temporary Internet Files\Content.IE5\A2754ZST\MC9004379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1794" y="2337484"/>
            <a:ext cx="1286080" cy="1096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1" name="Picture 39" descr="C:\Users\08C1\AppData\Local\Microsoft\Windows\Temporary Internet Files\Content.IE5\AM1I8PN9\MC90044043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2076" y="867527"/>
            <a:ext cx="1604962" cy="1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3" name="Picture 41" descr="C:\Users\08C1\AppData\Local\Microsoft\Windows\Temporary Internet Files\Content.IE5\LDOPNIE0\MC90044041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781" y="75849"/>
            <a:ext cx="1262063" cy="1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5" name="Picture 43" descr="C:\Users\08C1\AppData\Local\Microsoft\Windows\Temporary Internet Files\Content.IE5\YYPZW21M\MC90043441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33" y="3077197"/>
            <a:ext cx="14128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6" name="Picture 44" descr="C:\Users\08C1\AppData\Local\Microsoft\Windows\Temporary Internet Files\Content.IE5\7IACVERO\MC90043244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996" y="3659990"/>
            <a:ext cx="18288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7" name="Picture 45" descr="C:\Users\08C1\AppData\Local\Microsoft\Windows\Temporary Internet Files\Content.IE5\LDOPNIE0\MC90043756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834" y="735237"/>
            <a:ext cx="1879600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8" name="Picture 46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324722"/>
            <a:ext cx="1828800" cy="150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19" name="Picture 47" descr="C:\Users\08C1\AppData\Local\Microsoft\Windows\Temporary Internet Files\Content.IE5\YYPZW21M\MC90043246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699" y="3992063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20" name="Picture 48" descr="C:\Users\08C1\AppData\Local\Microsoft\Windows\Temporary Internet Files\Content.IE5\S7687CZ2\MC900434401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6002" y="2739382"/>
            <a:ext cx="1253300" cy="1295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21" name="Picture 49" descr="C:\Users\08C1\AppData\Local\Microsoft\Windows\Temporary Internet Files\Content.IE5\YYPZW21M\MC90043755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66" y="1811717"/>
            <a:ext cx="1608459" cy="1375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22" name="Picture 50" descr="C:\Users\08C1\AppData\Local\Microsoft\Windows\Temporary Internet Files\Content.IE5\K0O7W0UI\MC900440438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399" y="5030773"/>
            <a:ext cx="1245413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77767" y="150462"/>
            <a:ext cx="37366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Kolik je </a:t>
            </a:r>
            <a:r>
              <a:rPr lang="cs-CZ" sz="3200" b="1" dirty="0" err="1" smtClean="0">
                <a:solidFill>
                  <a:srgbClr val="0070C0"/>
                </a:solidFill>
              </a:rPr>
              <a:t>smajlíků</a:t>
            </a:r>
            <a:r>
              <a:rPr lang="cs-CZ" sz="3200" b="1" dirty="0" smtClean="0">
                <a:solidFill>
                  <a:srgbClr val="0070C0"/>
                </a:solidFill>
              </a:rPr>
              <a:t>?</a:t>
            </a:r>
            <a:endParaRPr lang="cs-CZ" sz="3200" b="1" dirty="0">
              <a:solidFill>
                <a:srgbClr val="0070C0"/>
              </a:solidFill>
            </a:endParaRPr>
          </a:p>
        </p:txBody>
      </p:sp>
      <p:pic>
        <p:nvPicPr>
          <p:cNvPr id="3123" name="Picture 51" descr="C:\Users\08C1\AppData\Local\Microsoft\Windows\Temporary Internet Files\Content.IE5\S7687CZ2\MM900040963[1].gif"/>
          <p:cNvPicPr>
            <a:picLocks noChangeAspect="1" noChangeArrowheads="1" noCrop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9965" y="532371"/>
            <a:ext cx="2537608" cy="212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2506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19.1.2012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584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1608</TotalTime>
  <Words>126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Základní</vt:lpstr>
      <vt:lpstr>Prezentace aplikace PowerPoint</vt:lpstr>
      <vt:lpstr>Prezentace aplikace PowerPoint</vt:lpstr>
      <vt:lpstr>                  POČÍTEJ!</vt:lpstr>
      <vt:lpstr>Prezentace aplikace PowerPoint</vt:lpstr>
      <vt:lpstr>Kolik kdo postavil kostek?</vt:lpstr>
      <vt:lpstr>Kolik kuliček je na počítadle?  </vt:lpstr>
      <vt:lpstr>SPOČÍTEJ SMAJLÍKY!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66</cp:revision>
  <dcterms:created xsi:type="dcterms:W3CDTF">2012-01-19T16:18:01Z</dcterms:created>
  <dcterms:modified xsi:type="dcterms:W3CDTF">2012-06-15T04:03:38Z</dcterms:modified>
</cp:coreProperties>
</file>