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56" r:id="rId4"/>
    <p:sldId id="260" r:id="rId5"/>
    <p:sldId id="262" r:id="rId6"/>
    <p:sldId id="263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68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NÁZEV:VY_32_INOVACE_12_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KILOGRAM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EEC0B3-1ABA-485F-A582-D6535758716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323357B-6B3F-4FFF-8166-814A16B1EBAA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4604A62-3266-47F9-92BB-BEDF4E3EE67A}" type="presOf" srcId="{B651F6E3-6281-48DB-9319-2AEAFDAE7572}" destId="{6BB5E863-4638-4E1D-BFDE-399D028AC4ED}" srcOrd="1" destOrd="0" presId="urn:microsoft.com/office/officeart/2005/8/layout/target3"/>
    <dgm:cxn modelId="{2B4AB2A2-EC00-4451-BDD7-677A607DEA95}" type="presOf" srcId="{4C35D32F-0EAB-4CD7-82EE-45574DC2A586}" destId="{8BEBB6EC-1DAA-4CAC-8A25-BC0FCBD5DBD5}" srcOrd="0" destOrd="0" presId="urn:microsoft.com/office/officeart/2005/8/layout/target3"/>
    <dgm:cxn modelId="{1CED25BA-7CFA-4F4C-A378-5349F37238B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1D3CB8-49D8-46F2-9B56-28E1A60374D6}" type="presOf" srcId="{B651F6E3-6281-48DB-9319-2AEAFDAE7572}" destId="{619D679B-A015-4ECF-8348-D1034C574F40}" srcOrd="0" destOrd="0" presId="urn:microsoft.com/office/officeart/2005/8/layout/target3"/>
    <dgm:cxn modelId="{7B4D4641-AF9C-4C1A-9853-2FF406B42D27}" type="presOf" srcId="{D1D4F407-5343-4D3F-B5B9-D407B03CAEB4}" destId="{D005CE8C-CC26-4C3E-AC11-E15060ECD759}" srcOrd="0" destOrd="0" presId="urn:microsoft.com/office/officeart/2005/8/layout/target3"/>
    <dgm:cxn modelId="{648C4335-4E91-47DB-9926-AEBED16277C9}" type="presOf" srcId="{D1D4F407-5343-4D3F-B5B9-D407B03CAEB4}" destId="{AED2198E-93D5-4001-81B4-73124B309672}" srcOrd="1" destOrd="0" presId="urn:microsoft.com/office/officeart/2005/8/layout/target3"/>
    <dgm:cxn modelId="{7B65D0F8-880D-43CE-9B43-D7E50E5543A0}" type="presOf" srcId="{D1B46980-6531-4606-95E6-44980827E919}" destId="{2BE915AB-18AA-4053-B92C-3BFC9ED204BB}" srcOrd="1" destOrd="0" presId="urn:microsoft.com/office/officeart/2005/8/layout/target3"/>
    <dgm:cxn modelId="{D2F79F11-0A03-4B35-9663-F76F3A85C97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041A34-C611-4B4E-8DE4-D4B392634A32}" type="presOf" srcId="{757F3AB3-0718-4624-B441-E567A8F0AB56}" destId="{333A1088-737F-45CB-B68E-254E46348037}" srcOrd="0" destOrd="0" presId="urn:microsoft.com/office/officeart/2005/8/layout/target3"/>
    <dgm:cxn modelId="{BD671B17-4105-4841-B063-EAF85B62727F}" type="presParOf" srcId="{333A1088-737F-45CB-B68E-254E46348037}" destId="{F5ABB229-8D3B-4694-996A-96F23CF14429}" srcOrd="0" destOrd="0" presId="urn:microsoft.com/office/officeart/2005/8/layout/target3"/>
    <dgm:cxn modelId="{65DF93BE-1B68-4649-A981-02E46C6B7531}" type="presParOf" srcId="{333A1088-737F-45CB-B68E-254E46348037}" destId="{F41139FD-01EE-4571-8B17-4FB00FC51163}" srcOrd="1" destOrd="0" presId="urn:microsoft.com/office/officeart/2005/8/layout/target3"/>
    <dgm:cxn modelId="{3E8BFA0A-D0EE-4B5C-8ECD-30BBAAE5D6D9}" type="presParOf" srcId="{333A1088-737F-45CB-B68E-254E46348037}" destId="{D005CE8C-CC26-4C3E-AC11-E15060ECD759}" srcOrd="2" destOrd="0" presId="urn:microsoft.com/office/officeart/2005/8/layout/target3"/>
    <dgm:cxn modelId="{E2F3D98F-2DBD-4CC7-84B8-B4C67B424695}" type="presParOf" srcId="{333A1088-737F-45CB-B68E-254E46348037}" destId="{2C702D82-9B77-49B7-9568-BB8EB47C3372}" srcOrd="3" destOrd="0" presId="urn:microsoft.com/office/officeart/2005/8/layout/target3"/>
    <dgm:cxn modelId="{74E99E38-A296-4702-9B86-B3197832D02C}" type="presParOf" srcId="{333A1088-737F-45CB-B68E-254E46348037}" destId="{A52A0455-90FF-4808-ABD0-F02540D31D5A}" srcOrd="4" destOrd="0" presId="urn:microsoft.com/office/officeart/2005/8/layout/target3"/>
    <dgm:cxn modelId="{51D9ACA1-FD0C-49DD-A881-13DDF22E84A8}" type="presParOf" srcId="{333A1088-737F-45CB-B68E-254E46348037}" destId="{6140AFEC-043D-4C43-A2F9-D0F5331DF3A3}" srcOrd="5" destOrd="0" presId="urn:microsoft.com/office/officeart/2005/8/layout/target3"/>
    <dgm:cxn modelId="{BB207A5F-C944-4CFA-AD75-3C36DE08A3EF}" type="presParOf" srcId="{333A1088-737F-45CB-B68E-254E46348037}" destId="{9358AC05-5D7D-4327-9F80-1AD486AEA664}" srcOrd="6" destOrd="0" presId="urn:microsoft.com/office/officeart/2005/8/layout/target3"/>
    <dgm:cxn modelId="{7C3004A5-3E05-4949-B39F-D09C11BF8109}" type="presParOf" srcId="{333A1088-737F-45CB-B68E-254E46348037}" destId="{313FC574-E1CD-4FB4-B054-0B805CE0447D}" srcOrd="7" destOrd="0" presId="urn:microsoft.com/office/officeart/2005/8/layout/target3"/>
    <dgm:cxn modelId="{7B574A23-5FA4-4E59-B146-DF47B7332FF4}" type="presParOf" srcId="{333A1088-737F-45CB-B68E-254E46348037}" destId="{619D679B-A015-4ECF-8348-D1034C574F40}" srcOrd="8" destOrd="0" presId="urn:microsoft.com/office/officeart/2005/8/layout/target3"/>
    <dgm:cxn modelId="{C3DAC024-1964-4DAF-8980-5A3C8B7BA0F5}" type="presParOf" srcId="{333A1088-737F-45CB-B68E-254E46348037}" destId="{322283A8-4A27-4CDA-BAE3-F381106A9174}" srcOrd="9" destOrd="0" presId="urn:microsoft.com/office/officeart/2005/8/layout/target3"/>
    <dgm:cxn modelId="{4BFCBE7A-D232-4387-8038-70DCC18A2456}" type="presParOf" srcId="{333A1088-737F-45CB-B68E-254E46348037}" destId="{FFC9F71D-1B4F-4AD9-A4A6-86ADEFC8AF5C}" srcOrd="10" destOrd="0" presId="urn:microsoft.com/office/officeart/2005/8/layout/target3"/>
    <dgm:cxn modelId="{44EA2937-4595-4818-8D77-0E844B2DDDAC}" type="presParOf" srcId="{333A1088-737F-45CB-B68E-254E46348037}" destId="{25B08C86-7E15-44DC-BE7F-FFB55DD49D12}" srcOrd="11" destOrd="0" presId="urn:microsoft.com/office/officeart/2005/8/layout/target3"/>
    <dgm:cxn modelId="{8659FEDA-FC1C-40CB-9EFF-0195129F0007}" type="presParOf" srcId="{333A1088-737F-45CB-B68E-254E46348037}" destId="{76644BE8-9D7C-4C09-B250-3D10AF48CBB7}" srcOrd="12" destOrd="0" presId="urn:microsoft.com/office/officeart/2005/8/layout/target3"/>
    <dgm:cxn modelId="{E34BBDBC-DB46-441A-B47E-3E8D00A5E797}" type="presParOf" srcId="{333A1088-737F-45CB-B68E-254E46348037}" destId="{EE85B701-7295-41C0-BA7A-34D3756A2AE6}" srcOrd="13" destOrd="0" presId="urn:microsoft.com/office/officeart/2005/8/layout/target3"/>
    <dgm:cxn modelId="{EDDF6D94-18B2-40F5-853C-94AEDD91775D}" type="presParOf" srcId="{333A1088-737F-45CB-B68E-254E46348037}" destId="{8BEBB6EC-1DAA-4CAC-8A25-BC0FCBD5DBD5}" srcOrd="14" destOrd="0" presId="urn:microsoft.com/office/officeart/2005/8/layout/target3"/>
    <dgm:cxn modelId="{96D424F7-95C7-47A1-B33B-34ECB0769ECA}" type="presParOf" srcId="{333A1088-737F-45CB-B68E-254E46348037}" destId="{AED2198E-93D5-4001-81B4-73124B309672}" srcOrd="15" destOrd="0" presId="urn:microsoft.com/office/officeart/2005/8/layout/target3"/>
    <dgm:cxn modelId="{0B5711FD-9427-4D8D-94FF-1E2807879A26}" type="presParOf" srcId="{333A1088-737F-45CB-B68E-254E46348037}" destId="{2BE915AB-18AA-4053-B92C-3BFC9ED204BB}" srcOrd="16" destOrd="0" presId="urn:microsoft.com/office/officeart/2005/8/layout/target3"/>
    <dgm:cxn modelId="{3BAA0C51-4E72-4B27-9DA2-AD9C6028BEF8}" type="presParOf" srcId="{333A1088-737F-45CB-B68E-254E46348037}" destId="{6BB5E863-4638-4E1D-BFDE-399D028AC4ED}" srcOrd="17" destOrd="0" presId="urn:microsoft.com/office/officeart/2005/8/layout/target3"/>
    <dgm:cxn modelId="{B48C477D-B280-4A8E-AF71-745F6214485C}" type="presParOf" srcId="{333A1088-737F-45CB-B68E-254E46348037}" destId="{5A5FFA88-C948-4069-8E93-59FA12366E83}" srcOrd="18" destOrd="0" presId="urn:microsoft.com/office/officeart/2005/8/layout/target3"/>
    <dgm:cxn modelId="{087ECBC3-587E-4CE8-BC0B-ED196F9267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NÁZEV:VY_32_INOVACE_12_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KILOGRAM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e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10" Type="http://schemas.openxmlformats.org/officeDocument/2006/relationships/image" Target="../media/image23.wmf"/><Relationship Id="rId4" Type="http://schemas.openxmlformats.org/officeDocument/2006/relationships/image" Target="../media/image18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5563588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00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9386">
        <p14:ripple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539552" y="1340768"/>
            <a:ext cx="7668964" cy="374441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Kilogram</a:t>
            </a:r>
          </a:p>
          <a:p>
            <a:r>
              <a:rPr lang="cs-CZ" dirty="0" smtClean="0"/>
              <a:t>Váhy</a:t>
            </a:r>
          </a:p>
          <a:p>
            <a:r>
              <a:rPr lang="cs-CZ" dirty="0" smtClean="0"/>
              <a:t>Co vážíme</a:t>
            </a:r>
          </a:p>
          <a:p>
            <a:r>
              <a:rPr lang="cs-CZ" dirty="0" smtClean="0"/>
              <a:t>Příklady a slovní úlohy</a:t>
            </a:r>
          </a:p>
          <a:p>
            <a:endParaRPr lang="cs-CZ" dirty="0" smtClean="0"/>
          </a:p>
          <a:p>
            <a:r>
              <a:rPr lang="cs-CZ" dirty="0" smtClean="0"/>
              <a:t>Žáci 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77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563728"/>
            <a:ext cx="1815084" cy="152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C1\AppData\Local\Microsoft\Windows\Temporary Internet Files\Content.IE5\LDOPNIE0\MP9003852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92696"/>
            <a:ext cx="1720223" cy="24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S7687CZ2\MP9004028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92605"/>
            <a:ext cx="3563888" cy="267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LDOPNIE0\MC9003568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933056"/>
            <a:ext cx="1836115" cy="154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C1\AppData\Local\Microsoft\Windows\Temporary Internet Files\Content.IE5\K0O7W0UI\MC900290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56" y="4022241"/>
            <a:ext cx="3911097" cy="244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C1\AppData\Local\Microsoft\Windows\Temporary Internet Files\Content.IE5\LDOPNIE0\MC9003108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04245"/>
            <a:ext cx="2664296" cy="2118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máme váhy?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865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08C1\AppData\Local\Microsoft\Windows\Temporary Internet Files\Content.IE5\DE4CGPLA\MC900353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31015"/>
            <a:ext cx="2030740" cy="189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můžeme vážit.</a:t>
            </a:r>
            <a:endParaRPr lang="cs-CZ" dirty="0"/>
          </a:p>
        </p:txBody>
      </p:sp>
      <p:pic>
        <p:nvPicPr>
          <p:cNvPr id="3077" name="Picture 5" descr="C:\Users\08C1\AppData\Local\Microsoft\Windows\Temporary Internet Files\Content.IE5\7IACVERO\MC9001130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50" y="4924130"/>
            <a:ext cx="1288873" cy="1930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K0O7W0UI\MC9003209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75190"/>
            <a:ext cx="2510320" cy="217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3897623"/>
            <a:ext cx="2856789" cy="2755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 descr="C:\Users\08C1\AppData\Local\Microsoft\Windows\Temporary Internet Files\Content.IE5\K0O7W0UI\MC9000601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669" y="3900859"/>
            <a:ext cx="1847475" cy="295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08C1\AppData\Local\Microsoft\Windows\Temporary Internet Files\Content.IE5\7IACVERO\MC9004405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28069"/>
            <a:ext cx="1738316" cy="269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08C1\AppData\Local\Microsoft\Windows\Temporary Internet Files\Content.IE5\AM1I8PN9\MP900315534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04646"/>
            <a:ext cx="1816971" cy="271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19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660" y="404664"/>
            <a:ext cx="8136788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Podthrni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co vážíme na kilogramy?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660" y="1204633"/>
            <a:ext cx="8856868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solidFill>
                  <a:srgbClr val="00B050"/>
                </a:solidFill>
              </a:rPr>
              <a:t>       </a:t>
            </a:r>
            <a:r>
              <a:rPr lang="cs-CZ" sz="4000" i="1" dirty="0" smtClean="0">
                <a:solidFill>
                  <a:srgbClr val="7030A0"/>
                </a:solidFill>
              </a:rPr>
              <a:t>,</a:t>
            </a:r>
            <a:r>
              <a:rPr lang="cs-CZ" sz="4000" i="1" dirty="0" smtClean="0">
                <a:solidFill>
                  <a:srgbClr val="00B050"/>
                </a:solidFill>
              </a:rPr>
              <a:t> </a:t>
            </a:r>
            <a:r>
              <a:rPr lang="cs-CZ" sz="4000" i="1" dirty="0" smtClean="0">
                <a:solidFill>
                  <a:srgbClr val="7030A0"/>
                </a:solidFill>
              </a:rPr>
              <a:t>mouka,          , cukr,</a:t>
            </a:r>
          </a:p>
          <a:p>
            <a:endParaRPr lang="cs-CZ" sz="4000" i="1" dirty="0">
              <a:solidFill>
                <a:srgbClr val="7030A0"/>
              </a:solidFill>
            </a:endParaRPr>
          </a:p>
          <a:p>
            <a:r>
              <a:rPr lang="cs-CZ" sz="4000" i="1" dirty="0" smtClean="0">
                <a:solidFill>
                  <a:srgbClr val="7030A0"/>
                </a:solidFill>
              </a:rPr>
              <a:t>sůl,  uhlí,          zelenina, salám,</a:t>
            </a:r>
          </a:p>
          <a:p>
            <a:endParaRPr lang="cs-CZ" sz="4000" i="1" dirty="0">
              <a:solidFill>
                <a:srgbClr val="7030A0"/>
              </a:solidFill>
            </a:endParaRPr>
          </a:p>
          <a:p>
            <a:r>
              <a:rPr lang="cs-CZ" sz="4000" i="1" dirty="0" smtClean="0">
                <a:solidFill>
                  <a:srgbClr val="7030A0"/>
                </a:solidFill>
              </a:rPr>
              <a:t>brambory, citróny,               , rýže</a:t>
            </a:r>
          </a:p>
          <a:p>
            <a:endParaRPr lang="cs-CZ" sz="4000" i="1" dirty="0">
              <a:solidFill>
                <a:srgbClr val="7030A0"/>
              </a:solidFill>
            </a:endParaRPr>
          </a:p>
          <a:p>
            <a:r>
              <a:rPr lang="cs-CZ" sz="4000" i="1" dirty="0" smtClean="0">
                <a:solidFill>
                  <a:srgbClr val="7030A0"/>
                </a:solidFill>
              </a:rPr>
              <a:t>bonbóny, ovoce,            ,obilí, maso.</a:t>
            </a:r>
          </a:p>
          <a:p>
            <a:endParaRPr lang="cs-CZ" sz="4000" i="1" dirty="0" smtClean="0">
              <a:solidFill>
                <a:srgbClr val="00B050"/>
              </a:solidFill>
            </a:endParaRPr>
          </a:p>
          <a:p>
            <a:endParaRPr lang="cs-CZ" sz="4000" i="1" dirty="0">
              <a:solidFill>
                <a:srgbClr val="00B050"/>
              </a:solidFill>
            </a:endParaRPr>
          </a:p>
          <a:p>
            <a:r>
              <a:rPr lang="cs-CZ" sz="4000" i="1" dirty="0" smtClean="0">
                <a:solidFill>
                  <a:srgbClr val="00B050"/>
                </a:solidFill>
              </a:rPr>
              <a:t>      </a:t>
            </a:r>
            <a:endParaRPr lang="cs-CZ" sz="4000" i="1" dirty="0">
              <a:solidFill>
                <a:srgbClr val="00B050"/>
              </a:solidFill>
            </a:endParaRPr>
          </a:p>
        </p:txBody>
      </p:sp>
      <p:pic>
        <p:nvPicPr>
          <p:cNvPr id="4116" name="Picture 20" descr="C:\Users\08C1\AppData\Local\Microsoft\Windows\Temporary Internet Files\Content.IE5\7IACVERO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034" y="4208894"/>
            <a:ext cx="1189703" cy="79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120546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204633"/>
            <a:ext cx="1750209" cy="708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solidFill>
                  <a:srgbClr val="7030A0"/>
                </a:solidFill>
              </a:rPr>
              <a:t>Ocet</a:t>
            </a:r>
            <a:endParaRPr lang="cs-CZ" sz="4000" i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3347863" y="1205463"/>
            <a:ext cx="14728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solidFill>
                  <a:srgbClr val="00B050"/>
                </a:solidFill>
              </a:rPr>
              <a:t> </a:t>
            </a:r>
            <a:r>
              <a:rPr lang="cs-CZ" sz="4000" i="1" dirty="0" smtClean="0">
                <a:solidFill>
                  <a:srgbClr val="7030A0"/>
                </a:solidFill>
              </a:rPr>
              <a:t>látka</a:t>
            </a:r>
            <a:endParaRPr lang="cs-CZ" sz="4000" i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543743"/>
            <a:ext cx="2304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solidFill>
                  <a:srgbClr val="00B050"/>
                </a:solidFill>
              </a:rPr>
              <a:t>                              </a:t>
            </a:r>
            <a:r>
              <a:rPr lang="cs-CZ" sz="4000" i="1" dirty="0" smtClean="0">
                <a:solidFill>
                  <a:srgbClr val="7030A0"/>
                </a:solidFill>
              </a:rPr>
              <a:t>mléko,</a:t>
            </a:r>
            <a:endParaRPr lang="cs-CZ" sz="4000" i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flipH="1">
            <a:off x="2699792" y="2361495"/>
            <a:ext cx="18551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>
                <a:solidFill>
                  <a:srgbClr val="7030A0"/>
                </a:solidFill>
              </a:rPr>
              <a:t>l</a:t>
            </a:r>
            <a:r>
              <a:rPr lang="cs-CZ" sz="4000" i="1" dirty="0" smtClean="0">
                <a:solidFill>
                  <a:srgbClr val="7030A0"/>
                </a:solidFill>
              </a:rPr>
              <a:t>ano,</a:t>
            </a:r>
            <a:endParaRPr lang="cs-CZ" sz="4000" i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717031"/>
            <a:ext cx="20522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>
                <a:solidFill>
                  <a:srgbClr val="7030A0"/>
                </a:solidFill>
              </a:rPr>
              <a:t>koberec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4797152"/>
            <a:ext cx="22159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4000" dirty="0" smtClean="0">
                <a:solidFill>
                  <a:srgbClr val="7030A0"/>
                </a:solidFill>
              </a:rPr>
              <a:t>šťáva</a:t>
            </a:r>
            <a:endParaRPr lang="cs-CZ" sz="4000" dirty="0">
              <a:solidFill>
                <a:srgbClr val="7030A0"/>
              </a:solidFill>
            </a:endParaRPr>
          </a:p>
        </p:txBody>
      </p:sp>
      <p:pic>
        <p:nvPicPr>
          <p:cNvPr id="14" name="Picture 2" descr="C:\Users\08C1\AppData\Local\Microsoft\Windows\Temporary Internet Files\Content.IE5\A2754ZST\MC900019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557" y="5620331"/>
            <a:ext cx="2086497" cy="1135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08C1\AppData\Local\Microsoft\Windows\Temporary Internet Files\Content.IE5\AM1I8PN9\MC900441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982" y="2974253"/>
            <a:ext cx="1161524" cy="1023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08C1\AppData\Local\Microsoft\Windows\Temporary Internet Files\Content.IE5\DE4CGPLA\MC9004046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034" y="5498852"/>
            <a:ext cx="1126478" cy="109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3" descr="C:\Users\08C1\AppData\Local\Microsoft\Windows\Temporary Internet Files\Content.IE5\A2754ZST\MC9001126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244" y="5349174"/>
            <a:ext cx="1940741" cy="124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C:\Users\08C1\AppData\Local\Microsoft\Windows\Temporary Internet Files\Content.IE5\LDOPNIE0\MC9000884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5614" y="2852936"/>
            <a:ext cx="979880" cy="803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C1\AppData\Local\Microsoft\Windows\Temporary Internet Files\Content.IE5\YYPZW21M\MC9004119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697" y="1700808"/>
            <a:ext cx="900400" cy="85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7IACVERO\MC9001130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181331" y="2852936"/>
            <a:ext cx="572658" cy="85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A2754ZST\MC9003000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892" y="1781346"/>
            <a:ext cx="949832" cy="773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0671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181056"/>
            <a:ext cx="3528393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Vypočítej!</a:t>
            </a:r>
            <a:endParaRPr lang="cs-CZ" sz="4800" b="1" cap="none" spc="0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180527" y="260648"/>
            <a:ext cx="388843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Čti a opiš!</a:t>
            </a:r>
            <a:endParaRPr lang="cs-CZ" sz="4400" b="1" cap="none" spc="0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980728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3kg      9kg      14kg      12kg      5kg    6kg</a:t>
            </a:r>
          </a:p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_________________________________</a:t>
            </a:r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284983"/>
            <a:ext cx="352839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3kg  +  5kg  =</a:t>
            </a:r>
          </a:p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7kg  +  2kg  =</a:t>
            </a:r>
          </a:p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9kg  –  4kg  =</a:t>
            </a:r>
          </a:p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8kg  –  2kg  = 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3278056"/>
            <a:ext cx="4139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  4kg  + 16kg  =</a:t>
            </a:r>
          </a:p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11kg  +   5kg  =</a:t>
            </a:r>
          </a:p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18kg  –   3kg  =</a:t>
            </a:r>
          </a:p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20kg  –   6kg  =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43675" y="3284984"/>
            <a:ext cx="9284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8kg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9kg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5kg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6kg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3284984"/>
            <a:ext cx="118494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20kg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16kg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15kg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14kg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1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476672"/>
            <a:ext cx="626469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Maminka koupila  2 kg pomerančů, 4kg jablek a 3kg mandarinek.</a:t>
            </a:r>
          </a:p>
          <a:p>
            <a:r>
              <a:rPr lang="cs-CZ" sz="2800" dirty="0" smtClean="0"/>
              <a:t>Kolik ovoce maminka koupila?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428999"/>
            <a:ext cx="794520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Výpočet:  ____________________</a:t>
            </a:r>
          </a:p>
          <a:p>
            <a:endParaRPr lang="cs-CZ" sz="3200" dirty="0" smtClean="0"/>
          </a:p>
          <a:p>
            <a:r>
              <a:rPr lang="cs-CZ" sz="3200" dirty="0" smtClean="0"/>
              <a:t>Odpověď: ____________________</a:t>
            </a:r>
          </a:p>
          <a:p>
            <a:endParaRPr lang="cs-CZ" sz="3200" dirty="0"/>
          </a:p>
          <a:p>
            <a:r>
              <a:rPr lang="cs-CZ" sz="3200" dirty="0" smtClean="0"/>
              <a:t>____________________________.</a:t>
            </a:r>
            <a:endParaRPr lang="cs-CZ" sz="3200" dirty="0"/>
          </a:p>
        </p:txBody>
      </p:sp>
      <p:pic>
        <p:nvPicPr>
          <p:cNvPr id="4098" name="Picture 2" descr="C:\Users\08C1\AppData\Local\Microsoft\Windows\Temporary Internet Files\Content.IE5\S7687CZ2\MC9001511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1822399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16832"/>
            <a:ext cx="2884319" cy="1648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C:\Users\08C1\AppData\Local\Microsoft\Windows\Temporary Internet Files\Content.IE5\YYPZW21M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845" y="5013176"/>
            <a:ext cx="2448155" cy="163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98051" y="3211071"/>
            <a:ext cx="47371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2kg + 4kg + 3kg = 9kg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87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04813"/>
            <a:ext cx="8748712" cy="12954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395288" y="2276475"/>
            <a:ext cx="8748712" cy="2322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11.2.2012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418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404</TotalTime>
  <Words>198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Prezentace aplikace PowerPoint</vt:lpstr>
      <vt:lpstr>Prezentace aplikace PowerPoint</vt:lpstr>
      <vt:lpstr>Jaké máme váhy?</vt:lpstr>
      <vt:lpstr>Co vše můžeme vážit.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18</cp:revision>
  <dcterms:created xsi:type="dcterms:W3CDTF">2012-02-11T20:22:24Z</dcterms:created>
  <dcterms:modified xsi:type="dcterms:W3CDTF">2012-06-17T09:22:51Z</dcterms:modified>
</cp:coreProperties>
</file>