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5"/>
  </p:notesMasterIdLst>
  <p:sldIdLst>
    <p:sldId id="257" r:id="rId2"/>
    <p:sldId id="258" r:id="rId3"/>
    <p:sldId id="260" r:id="rId4"/>
    <p:sldId id="264" r:id="rId5"/>
    <p:sldId id="259" r:id="rId6"/>
    <p:sldId id="266" r:id="rId7"/>
    <p:sldId id="280" r:id="rId8"/>
    <p:sldId id="261" r:id="rId9"/>
    <p:sldId id="263" r:id="rId10"/>
    <p:sldId id="272" r:id="rId11"/>
    <p:sldId id="279" r:id="rId12"/>
    <p:sldId id="276" r:id="rId13"/>
    <p:sldId id="28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NÁZEV:VY_32_INOVACE_13_ </a:t>
          </a:r>
          <a:r>
            <a:rPr lang="cs-CZ" sz="2000" dirty="0" smtClean="0"/>
            <a:t>MATEMATIKA 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TEMA:PŘÍPRAVA SČÍT. A ODČÍT. </a:t>
          </a:r>
          <a:r>
            <a:rPr lang="cs-CZ" sz="2000" smtClean="0"/>
            <a:t>S PŘECHODEM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BECE7A2-7AA2-4D6E-B195-F90E1FCF12C4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A6CE5EE-014A-4B6B-8C1F-E206D2081D64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E3362F3-E873-4D2E-92DA-C39E971D93DB}" type="presOf" srcId="{757F3AB3-0718-4624-B441-E567A8F0AB56}" destId="{333A1088-737F-45CB-B68E-254E46348037}" srcOrd="0" destOrd="0" presId="urn:microsoft.com/office/officeart/2005/8/layout/target3"/>
    <dgm:cxn modelId="{B7B70E37-24EF-42C0-9422-200C2B542270}" type="presOf" srcId="{D8197B8C-B260-4A16-BDF4-0947B075E274}" destId="{25B08C86-7E15-44DC-BE7F-FFB55DD49D12}" srcOrd="0" destOrd="0" presId="urn:microsoft.com/office/officeart/2005/8/layout/target3"/>
    <dgm:cxn modelId="{1141A9F0-7530-4715-B4B5-2701DFE7D613}" type="presOf" srcId="{4C35D32F-0EAB-4CD7-82EE-45574DC2A586}" destId="{890E4F0B-2866-4A3F-A3C7-2A14B1797930}" srcOrd="1" destOrd="0" presId="urn:microsoft.com/office/officeart/2005/8/layout/target3"/>
    <dgm:cxn modelId="{9C5325F3-39D3-423C-A5AC-A492E987CA3D}" type="presOf" srcId="{D1D4F407-5343-4D3F-B5B9-D407B03CAEB4}" destId="{AED2198E-93D5-4001-81B4-73124B309672}" srcOrd="1" destOrd="0" presId="urn:microsoft.com/office/officeart/2005/8/layout/target3"/>
    <dgm:cxn modelId="{81F53D73-FBB1-410F-9DFC-7B29FAB78AF4}" type="presOf" srcId="{4C35D32F-0EAB-4CD7-82EE-45574DC2A586}" destId="{8BEBB6EC-1DAA-4CAC-8A25-BC0FCBD5DBD5}" srcOrd="0" destOrd="0" presId="urn:microsoft.com/office/officeart/2005/8/layout/target3"/>
    <dgm:cxn modelId="{2D7F4546-4B00-4A8B-928A-F706E49115FB}" type="presOf" srcId="{D1D4F407-5343-4D3F-B5B9-D407B03CAEB4}" destId="{D005CE8C-CC26-4C3E-AC11-E15060ECD759}" srcOrd="0" destOrd="0" presId="urn:microsoft.com/office/officeart/2005/8/layout/target3"/>
    <dgm:cxn modelId="{D5BFADFB-D296-426C-968D-F4C735877EA1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5723495-3631-4DA1-891D-8C2CB856B066}" type="presOf" srcId="{D1B46980-6531-4606-95E6-44980827E919}" destId="{6140AFEC-043D-4C43-A2F9-D0F5331DF3A3}" srcOrd="0" destOrd="0" presId="urn:microsoft.com/office/officeart/2005/8/layout/target3"/>
    <dgm:cxn modelId="{D5FAF9FF-DE28-4716-BF1E-D1EEAAA2EAF5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D16C605-AD12-4D14-9E22-085C823F9C1F}" type="presParOf" srcId="{333A1088-737F-45CB-B68E-254E46348037}" destId="{F5ABB229-8D3B-4694-996A-96F23CF14429}" srcOrd="0" destOrd="0" presId="urn:microsoft.com/office/officeart/2005/8/layout/target3"/>
    <dgm:cxn modelId="{83E4082D-1CC5-4ED1-930A-2DAFBBE095CA}" type="presParOf" srcId="{333A1088-737F-45CB-B68E-254E46348037}" destId="{F41139FD-01EE-4571-8B17-4FB00FC51163}" srcOrd="1" destOrd="0" presId="urn:microsoft.com/office/officeart/2005/8/layout/target3"/>
    <dgm:cxn modelId="{652A989E-BEF0-43B1-9B08-5AFCEC47ECE7}" type="presParOf" srcId="{333A1088-737F-45CB-B68E-254E46348037}" destId="{D005CE8C-CC26-4C3E-AC11-E15060ECD759}" srcOrd="2" destOrd="0" presId="urn:microsoft.com/office/officeart/2005/8/layout/target3"/>
    <dgm:cxn modelId="{6D19EFCE-FDDA-40FD-8C7A-074004E37DBD}" type="presParOf" srcId="{333A1088-737F-45CB-B68E-254E46348037}" destId="{2C702D82-9B77-49B7-9568-BB8EB47C3372}" srcOrd="3" destOrd="0" presId="urn:microsoft.com/office/officeart/2005/8/layout/target3"/>
    <dgm:cxn modelId="{45C84426-6662-459E-9C0B-3A93ECF8E662}" type="presParOf" srcId="{333A1088-737F-45CB-B68E-254E46348037}" destId="{A52A0455-90FF-4808-ABD0-F02540D31D5A}" srcOrd="4" destOrd="0" presId="urn:microsoft.com/office/officeart/2005/8/layout/target3"/>
    <dgm:cxn modelId="{1E2323AD-491A-403F-8361-2579389DFCC6}" type="presParOf" srcId="{333A1088-737F-45CB-B68E-254E46348037}" destId="{6140AFEC-043D-4C43-A2F9-D0F5331DF3A3}" srcOrd="5" destOrd="0" presId="urn:microsoft.com/office/officeart/2005/8/layout/target3"/>
    <dgm:cxn modelId="{E7F3982D-1859-4891-989C-97D46A909977}" type="presParOf" srcId="{333A1088-737F-45CB-B68E-254E46348037}" destId="{9358AC05-5D7D-4327-9F80-1AD486AEA664}" srcOrd="6" destOrd="0" presId="urn:microsoft.com/office/officeart/2005/8/layout/target3"/>
    <dgm:cxn modelId="{32236716-BEF9-44C8-BF75-A7C7FFC6A5FB}" type="presParOf" srcId="{333A1088-737F-45CB-B68E-254E46348037}" destId="{313FC574-E1CD-4FB4-B054-0B805CE0447D}" srcOrd="7" destOrd="0" presId="urn:microsoft.com/office/officeart/2005/8/layout/target3"/>
    <dgm:cxn modelId="{968F13F2-A175-4A7E-B5BA-D4846F0A5E58}" type="presParOf" srcId="{333A1088-737F-45CB-B68E-254E46348037}" destId="{619D679B-A015-4ECF-8348-D1034C574F40}" srcOrd="8" destOrd="0" presId="urn:microsoft.com/office/officeart/2005/8/layout/target3"/>
    <dgm:cxn modelId="{0A97D106-DD61-4F67-8EA3-4CF51A1D8C5F}" type="presParOf" srcId="{333A1088-737F-45CB-B68E-254E46348037}" destId="{322283A8-4A27-4CDA-BAE3-F381106A9174}" srcOrd="9" destOrd="0" presId="urn:microsoft.com/office/officeart/2005/8/layout/target3"/>
    <dgm:cxn modelId="{26B4466E-7C41-4270-97A1-0C835CC08BFF}" type="presParOf" srcId="{333A1088-737F-45CB-B68E-254E46348037}" destId="{FFC9F71D-1B4F-4AD9-A4A6-86ADEFC8AF5C}" srcOrd="10" destOrd="0" presId="urn:microsoft.com/office/officeart/2005/8/layout/target3"/>
    <dgm:cxn modelId="{9C69AE1F-0466-451A-82BD-86CF8DF0C207}" type="presParOf" srcId="{333A1088-737F-45CB-B68E-254E46348037}" destId="{25B08C86-7E15-44DC-BE7F-FFB55DD49D12}" srcOrd="11" destOrd="0" presId="urn:microsoft.com/office/officeart/2005/8/layout/target3"/>
    <dgm:cxn modelId="{2187A67C-368F-4851-B61E-72B4721495D2}" type="presParOf" srcId="{333A1088-737F-45CB-B68E-254E46348037}" destId="{76644BE8-9D7C-4C09-B250-3D10AF48CBB7}" srcOrd="12" destOrd="0" presId="urn:microsoft.com/office/officeart/2005/8/layout/target3"/>
    <dgm:cxn modelId="{C90E07CB-03A6-487A-9AA2-8D7223A6031F}" type="presParOf" srcId="{333A1088-737F-45CB-B68E-254E46348037}" destId="{EE85B701-7295-41C0-BA7A-34D3756A2AE6}" srcOrd="13" destOrd="0" presId="urn:microsoft.com/office/officeart/2005/8/layout/target3"/>
    <dgm:cxn modelId="{4C9F4D09-9B30-48DD-A087-A3090F13EF80}" type="presParOf" srcId="{333A1088-737F-45CB-B68E-254E46348037}" destId="{8BEBB6EC-1DAA-4CAC-8A25-BC0FCBD5DBD5}" srcOrd="14" destOrd="0" presId="urn:microsoft.com/office/officeart/2005/8/layout/target3"/>
    <dgm:cxn modelId="{4301735D-6A26-4FB7-810A-9FADAB3CBD45}" type="presParOf" srcId="{333A1088-737F-45CB-B68E-254E46348037}" destId="{AED2198E-93D5-4001-81B4-73124B309672}" srcOrd="15" destOrd="0" presId="urn:microsoft.com/office/officeart/2005/8/layout/target3"/>
    <dgm:cxn modelId="{BCECB5AA-7FB4-4855-B882-A6D5F9153DA0}" type="presParOf" srcId="{333A1088-737F-45CB-B68E-254E46348037}" destId="{2BE915AB-18AA-4053-B92C-3BFC9ED204BB}" srcOrd="16" destOrd="0" presId="urn:microsoft.com/office/officeart/2005/8/layout/target3"/>
    <dgm:cxn modelId="{1FC4A045-CDED-47C6-8850-F101F303266E}" type="presParOf" srcId="{333A1088-737F-45CB-B68E-254E46348037}" destId="{6BB5E863-4638-4E1D-BFDE-399D028AC4ED}" srcOrd="17" destOrd="0" presId="urn:microsoft.com/office/officeart/2005/8/layout/target3"/>
    <dgm:cxn modelId="{DAC4D836-7B33-4FDB-A9ED-7577BE9998F7}" type="presParOf" srcId="{333A1088-737F-45CB-B68E-254E46348037}" destId="{5A5FFA88-C948-4069-8E93-59FA12366E83}" srcOrd="18" destOrd="0" presId="urn:microsoft.com/office/officeart/2005/8/layout/target3"/>
    <dgm:cxn modelId="{9BE4CE27-DF60-4061-A0F9-5A0A113DBDD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NÁZEV:VY_32_INOVACE_13_ </a:t>
          </a:r>
          <a:r>
            <a:rPr lang="cs-CZ" sz="2000" kern="1200" dirty="0" smtClean="0"/>
            <a:t>MATEMATIKA 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TEMA:PŘÍPRAVA SČÍT. A ODČÍT. </a:t>
          </a:r>
          <a:r>
            <a:rPr lang="cs-CZ" sz="2000" kern="1200" smtClean="0"/>
            <a:t>S PŘECHODEM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8074CE-1B06-4D7C-8FA7-2E2B7C7D7716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959767-8EB9-4A78-AADC-AE6BFC76EE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64032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1CE85D-15D0-4C7A-99CB-6E43374DD1B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1CE85D-15D0-4C7A-99CB-6E43374DD1B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1CE85D-15D0-4C7A-99CB-6E43374DD1B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1CE85D-15D0-4C7A-99CB-6E43374DD1B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1CE85D-15D0-4C7A-99CB-6E43374DD1B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1CE85D-15D0-4C7A-99CB-6E43374DD1B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1CE85D-15D0-4C7A-99CB-6E43374DD1B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1CE85D-15D0-4C7A-99CB-6E43374DD1B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1CE85D-15D0-4C7A-99CB-6E43374DD1B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1CE85D-15D0-4C7A-99CB-6E43374DD1B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1CE85D-15D0-4C7A-99CB-6E43374DD1B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F91CE85D-15D0-4C7A-99CB-6E43374DD1B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emf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gif"/><Relationship Id="rId3" Type="http://schemas.openxmlformats.org/officeDocument/2006/relationships/image" Target="../media/image14.gif"/><Relationship Id="rId7" Type="http://schemas.openxmlformats.org/officeDocument/2006/relationships/image" Target="../media/image18.emf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emf"/><Relationship Id="rId5" Type="http://schemas.openxmlformats.org/officeDocument/2006/relationships/image" Target="../media/image16.gif"/><Relationship Id="rId10" Type="http://schemas.openxmlformats.org/officeDocument/2006/relationships/image" Target="../media/image21.emf"/><Relationship Id="rId4" Type="http://schemas.openxmlformats.org/officeDocument/2006/relationships/image" Target="../media/image15.emf"/><Relationship Id="rId9" Type="http://schemas.openxmlformats.org/officeDocument/2006/relationships/image" Target="../media/image20.e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emf"/><Relationship Id="rId13" Type="http://schemas.openxmlformats.org/officeDocument/2006/relationships/image" Target="../media/image33.gif"/><Relationship Id="rId3" Type="http://schemas.openxmlformats.org/officeDocument/2006/relationships/image" Target="../media/image23.wmf"/><Relationship Id="rId7" Type="http://schemas.openxmlformats.org/officeDocument/2006/relationships/image" Target="../media/image27.wmf"/><Relationship Id="rId12" Type="http://schemas.openxmlformats.org/officeDocument/2006/relationships/image" Target="../media/image32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wmf"/><Relationship Id="rId11" Type="http://schemas.openxmlformats.org/officeDocument/2006/relationships/image" Target="../media/image31.wmf"/><Relationship Id="rId5" Type="http://schemas.openxmlformats.org/officeDocument/2006/relationships/image" Target="../media/image25.wmf"/><Relationship Id="rId10" Type="http://schemas.openxmlformats.org/officeDocument/2006/relationships/image" Target="../media/image30.emf"/><Relationship Id="rId4" Type="http://schemas.openxmlformats.org/officeDocument/2006/relationships/image" Target="../media/image24.wmf"/><Relationship Id="rId9" Type="http://schemas.openxmlformats.org/officeDocument/2006/relationships/image" Target="../media/image2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2" Type="http://schemas.openxmlformats.org/officeDocument/2006/relationships/image" Target="../media/image34.e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39.jpeg"/><Relationship Id="rId4" Type="http://schemas.openxmlformats.org/officeDocument/2006/relationships/image" Target="../media/image3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8549614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9855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9386">
        <p:checker/>
      </p:transition>
    </mc:Choice>
    <mc:Fallback xmlns="">
      <p:transition spd="slow" advTm="9386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Příprava sčítání a odčítání s přechodem přes desítku</a:t>
            </a:r>
            <a:endParaRPr lang="cs-CZ" dirty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Rozklady čísla 10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Rozklady jiných čísel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Žáci pracují na interaktivní tabuli fixem</a:t>
            </a:r>
          </a:p>
          <a:p>
            <a:r>
              <a:rPr lang="cs-CZ" dirty="0"/>
              <a:t>Správné řešení se objeví po kliknutí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2795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855" y="1470219"/>
            <a:ext cx="17145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13" descr="C:\Users\08C1\AppData\Local\Microsoft\Windows\Temporary Internet Files\Content.IE5\YYPZW21M\MC90043705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474157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08C1\AppData\Local\Microsoft\Windows\Temporary Internet Files\Content.IE5\AM1I8PN9\MC90043705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374" y="323798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08C1\AppData\Local\Microsoft\Windows\Temporary Internet Files\Content.IE5\K0O7W0UI\MC900437057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058847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C1\AppData\Local\Microsoft\Windows\Temporary Internet Files\Content.IE5\AM1I8PN9\MC90043705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5935" y="458112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C1\AppData\Local\Microsoft\Windows\Temporary Internet Files\Content.IE5\7IACVERO\MC900437052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26876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C1\AppData\Local\Microsoft\Windows\Temporary Internet Files\Content.IE5\LDOPNIE0\MC900437053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3644" y="482238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C1\AppData\Local\Microsoft\Windows\Temporary Internet Files\Content.IE5\A2754ZST\MC900437059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56490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C1\AppData\Local\Microsoft\Windows\Temporary Internet Files\Content.IE5\YYPZW21M\MC900437054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185" y="238073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0534" y="4822388"/>
            <a:ext cx="17145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187624" y="548681"/>
            <a:ext cx="567037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</a:rPr>
              <a:t>Doplňuj do deseti pomocí svých kartiček čísel.</a:t>
            </a:r>
          </a:p>
        </p:txBody>
      </p:sp>
    </p:spTree>
    <p:extLst>
      <p:ext uri="{BB962C8B-B14F-4D97-AF65-F5344CB8AC3E}">
        <p14:creationId xmlns:p14="http://schemas.microsoft.com/office/powerpoint/2010/main" val="3748182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0" i="1" dirty="0" smtClean="0">
                <a:solidFill>
                  <a:srgbClr val="0070C0"/>
                </a:solidFill>
              </a:rPr>
              <a:t>Přiletí číslo, rozlož ho pomocí svých kartiček na 2 čísla!</a:t>
            </a:r>
            <a:endParaRPr lang="cs-CZ" b="0" i="1" dirty="0">
              <a:solidFill>
                <a:srgbClr val="0070C0"/>
              </a:solidFill>
            </a:endParaRPr>
          </a:p>
        </p:txBody>
      </p:sp>
      <p:pic>
        <p:nvPicPr>
          <p:cNvPr id="2051" name="Picture 3" descr="C:\Users\08C1\AppData\Local\Microsoft\Windows\Temporary Internet Files\Content.IE5\DE4CGPLA\MM90017830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855390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C1\AppData\Local\Microsoft\Windows\Temporary Internet Files\Content.IE5\YYPZW21M\MM900178297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0484" y="2441117"/>
            <a:ext cx="1321257" cy="1321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996952"/>
            <a:ext cx="1312507" cy="13125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 descr="C:\Users\08C1\AppData\Local\Microsoft\Windows\Temporary Internet Files\Content.IE5\LDOPNIE0\MM900178299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613912"/>
            <a:ext cx="1250801" cy="1250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170822"/>
            <a:ext cx="1322074" cy="13220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6782" y="3877603"/>
            <a:ext cx="1037720" cy="1037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 descr="C:\Users\08C1\AppData\Local\Microsoft\Windows\Temporary Internet Files\Content.IE5\S7687CZ2\MM900178302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436" y="958588"/>
            <a:ext cx="1246276" cy="1246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429000"/>
            <a:ext cx="1322074" cy="13220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7841" y="814572"/>
            <a:ext cx="1347801" cy="13478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6355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467544" y="332656"/>
            <a:ext cx="6693669" cy="1151657"/>
          </a:xfrm>
        </p:spPr>
        <p:txBody>
          <a:bodyPr>
            <a:noAutofit/>
          </a:bodyPr>
          <a:lstStyle/>
          <a:p>
            <a:r>
              <a:rPr lang="cs-CZ" sz="3200" dirty="0" smtClean="0"/>
              <a:t>Spoj čísla, která dávají dohromady 10.</a:t>
            </a:r>
            <a:endParaRPr lang="cs-CZ" sz="3200" dirty="0"/>
          </a:p>
        </p:txBody>
      </p:sp>
      <p:pic>
        <p:nvPicPr>
          <p:cNvPr id="1039" name="Picture 15" descr="C:\Users\08C1\AppData\Local\Microsoft\Windows\Temporary Internet Files\Content.IE5\YYPZW21M\MC9000143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126" y="4373391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C1\AppData\Local\Microsoft\Windows\Temporary Internet Files\Content.IE5\AM1I8PN9\MC9004258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0450" y="5085184"/>
            <a:ext cx="1733550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C1\AppData\Local\Microsoft\Windows\Temporary Internet Files\Content.IE5\LDOPNIE0\MC9000143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220966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C1\AppData\Local\Microsoft\Windows\Temporary Internet Files\Content.IE5\A2754ZST\MC9000143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3600" y="5480155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C1\AppData\Local\Microsoft\Windows\Temporary Internet Files\Content.IE5\AM1I8PN9\MC9000143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5932" y="1938855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C1\AppData\Local\Microsoft\Windows\Temporary Internet Files\Content.IE5\K0O7W0UI\MC90001431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90950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4051" y="2602866"/>
            <a:ext cx="876300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 descr="C:\Users\08C1\AppData\Local\Microsoft\Windows\Temporary Internet Files\Content.IE5\S7687CZ2\MC90001432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5365" y="3826828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6098" y="1990950"/>
            <a:ext cx="876300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 descr="C:\Users\08C1\AppData\Local\Microsoft\Windows\Temporary Internet Files\Content.IE5\A2754ZST\MC90001432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5729" y="4216071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C1\AppData\Local\Microsoft\Windows\Temporary Internet Files\Content.IE5\7IACVERO\MC90034508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4778" y="764704"/>
            <a:ext cx="1373027" cy="1174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08C1\AppData\Local\Microsoft\Windows\Temporary Internet Files\Content.IE5\YYPZW21M\MM900178296[1].gif"/>
          <p:cNvPicPr>
            <a:picLocks noChangeAspect="1" noChangeArrowheads="1" noCrop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0585" y="4816502"/>
            <a:ext cx="1682849" cy="1682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9"/>
          <p:cNvCxnSpPr>
            <a:stCxn id="1039" idx="0"/>
            <a:endCxn id="1035" idx="1"/>
          </p:cNvCxnSpPr>
          <p:nvPr/>
        </p:nvCxnSpPr>
        <p:spPr>
          <a:xfrm flipV="1">
            <a:off x="852410" y="2514825"/>
            <a:ext cx="2503688" cy="18585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5165932" y="2784923"/>
            <a:ext cx="2664713" cy="12921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292693" y="2348880"/>
            <a:ext cx="903043" cy="87208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3076303" y="4872902"/>
            <a:ext cx="3279426" cy="785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5559775" y="2033921"/>
            <a:ext cx="1734541" cy="32282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9" name="Picture 7" descr="C:\Users\08C1\AppData\Local\Microsoft\Windows\Temporary Internet Files\Content.IE5\AM1I8PN9\MC9000143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9624" y="3933641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0" name="Přímá spojnice 39"/>
          <p:cNvCxnSpPr/>
          <p:nvPr/>
        </p:nvCxnSpPr>
        <p:spPr>
          <a:xfrm>
            <a:off x="5892969" y="2501280"/>
            <a:ext cx="1946655" cy="15757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603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41339"/>
            <a:ext cx="8568951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02920" y="5301208"/>
            <a:ext cx="8183880" cy="1296144"/>
          </a:xfrm>
        </p:spPr>
        <p:txBody>
          <a:bodyPr>
            <a:normAutofit/>
          </a:bodyPr>
          <a:lstStyle/>
          <a:p>
            <a:r>
              <a:rPr lang="cs-CZ" b="0" i="1" dirty="0" smtClean="0">
                <a:solidFill>
                  <a:srgbClr val="7030A0"/>
                </a:solidFill>
              </a:rPr>
              <a:t>V jedné ruce mám knoflíky, kolik mám v  druhé ruce?</a:t>
            </a:r>
            <a:endParaRPr lang="cs-CZ" b="0" i="1" dirty="0">
              <a:solidFill>
                <a:srgbClr val="7030A0"/>
              </a:solidFill>
            </a:endParaRPr>
          </a:p>
        </p:txBody>
      </p:sp>
      <p:pic>
        <p:nvPicPr>
          <p:cNvPr id="3080" name="Picture 8" descr="C:\Users\08C1\AppData\Local\Microsoft\Windows\Temporary Internet Files\Content.IE5\A2754ZST\MC9000130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1301" y="3752393"/>
            <a:ext cx="497822" cy="435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C:\Users\08C1\AppData\Local\Microsoft\Windows\Temporary Internet Files\Content.IE5\A2754ZST\MC9000130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9247" y="3667913"/>
            <a:ext cx="618469" cy="540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C:\Users\08C1\AppData\Local\Microsoft\Windows\Temporary Internet Files\Content.IE5\A2754ZST\MC9000130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2641" y="1557012"/>
            <a:ext cx="646481" cy="565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C:\Users\08C1\AppData\Local\Microsoft\Windows\Temporary Internet Files\Content.IE5\A2754ZST\MC9000130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6370" y="1196751"/>
            <a:ext cx="646481" cy="565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8" descr="C:\Users\08C1\AppData\Local\Microsoft\Windows\Temporary Internet Files\Content.IE5\A2754ZST\MC9000130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4900" y="1257957"/>
            <a:ext cx="646481" cy="565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8" descr="C:\Users\08C1\AppData\Local\Microsoft\Windows\Temporary Internet Files\Content.IE5\A2754ZST\MC9000130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0864" y="1340768"/>
            <a:ext cx="646481" cy="565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8" descr="C:\Users\08C1\AppData\Local\Microsoft\Windows\Temporary Internet Files\Content.IE5\A2754ZST\MC9000130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4113" y="1191965"/>
            <a:ext cx="646481" cy="565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8" descr="C:\Users\08C1\AppData\Local\Microsoft\Windows\Temporary Internet Files\Content.IE5\A2754ZST\MC9000130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2432" y="1196752"/>
            <a:ext cx="646481" cy="565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8" descr="C:\Users\08C1\AppData\Local\Microsoft\Windows\Temporary Internet Files\Content.IE5\A2754ZST\MC9000130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6895" y="3928481"/>
            <a:ext cx="646481" cy="565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8" descr="C:\Users\08C1\AppData\Local\Microsoft\Windows\Temporary Internet Files\Content.IE5\A2754ZST\MC9000130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5399" y="4046563"/>
            <a:ext cx="598006" cy="52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8" descr="C:\Users\08C1\AppData\Local\Microsoft\Windows\Temporary Internet Files\Content.IE5\A2754ZST\MC9000130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7866" y="3916412"/>
            <a:ext cx="646481" cy="565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8" descr="C:\Users\08C1\AppData\Local\Microsoft\Windows\Temporary Internet Files\Content.IE5\A2754ZST\MC9000130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3261" y="4101216"/>
            <a:ext cx="646481" cy="565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8" descr="C:\Users\08C1\AppData\Local\Microsoft\Windows\Temporary Internet Files\Content.IE5\A2754ZST\MC9000130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2754" y="3752393"/>
            <a:ext cx="646481" cy="565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8" descr="C:\Users\08C1\AppData\Local\Microsoft\Windows\Temporary Internet Files\Content.IE5\A2754ZST\MC9000130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3262" y="3741762"/>
            <a:ext cx="646481" cy="565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8" descr="C:\Users\08C1\AppData\Local\Microsoft\Windows\Temporary Internet Files\Content.IE5\A2754ZST\MC9000130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3377" y="4026176"/>
            <a:ext cx="515008" cy="450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8" descr="C:\Users\08C1\AppData\Local\Microsoft\Windows\Temporary Internet Files\Content.IE5\A2754ZST\MC9000130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1300" y="4383765"/>
            <a:ext cx="524986" cy="458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8" descr="C:\Users\08C1\AppData\Local\Microsoft\Windows\Temporary Internet Files\Content.IE5\A2754ZST\MC9000130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7354" y="4134338"/>
            <a:ext cx="497589" cy="434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8" descr="C:\Users\08C1\AppData\Local\Microsoft\Windows\Temporary Internet Files\Content.IE5\A2754ZST\MC9000130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0978" y="4231365"/>
            <a:ext cx="497589" cy="434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8" descr="C:\Users\08C1\AppData\Local\Microsoft\Windows\Temporary Internet Files\Content.IE5\A2754ZST\MC9000130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5310" y="3817467"/>
            <a:ext cx="497589" cy="434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8" descr="C:\Users\08C1\AppData\Local\Microsoft\Windows\Temporary Internet Files\Content.IE5\A2754ZST\MC9000130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2069" y="3882542"/>
            <a:ext cx="497589" cy="434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8" descr="C:\Users\08C1\AppData\Local\Microsoft\Windows\Temporary Internet Files\Content.IE5\A2754ZST\MC9000130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475" y="3928481"/>
            <a:ext cx="484298" cy="423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771800" y="2492896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744458" y="5038712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8435414" y="5051203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577997" y="5043946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8488329" y="2492896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580112" y="2492896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6537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7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725144"/>
            <a:ext cx="8183880" cy="165618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Myslím si číslo, přičtu k němu     a výsledek je 10.Které číslo si myslím? </a:t>
            </a:r>
            <a:r>
              <a:rPr lang="cs-CZ" b="0" dirty="0" smtClean="0"/>
              <a:t>(zvedej kartičky s </a:t>
            </a:r>
            <a:r>
              <a:rPr lang="cs-CZ" sz="3100" b="0" dirty="0" smtClean="0"/>
              <a:t>čísly.)</a:t>
            </a:r>
            <a:endParaRPr lang="cs-CZ" sz="3100" b="0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+  2  =  10                 +  7  =  10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+  6  =  10                 +  4  =  10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+  5  =  10                 +  3  =  10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+  1  =  10                 +  8  =  10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+  0  =  10                 +  9  =  10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488120" y="4893693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3568" y="692696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8</a:t>
            </a:r>
            <a:endParaRPr lang="cs-CZ" sz="2800" dirty="0"/>
          </a:p>
        </p:txBody>
      </p:sp>
      <p:sp>
        <p:nvSpPr>
          <p:cNvPr id="19" name="Obdélník 18"/>
          <p:cNvSpPr/>
          <p:nvPr/>
        </p:nvSpPr>
        <p:spPr>
          <a:xfrm>
            <a:off x="695191" y="1379628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20" name="Obdélník 19"/>
          <p:cNvSpPr/>
          <p:nvPr/>
        </p:nvSpPr>
        <p:spPr>
          <a:xfrm>
            <a:off x="683568" y="2246931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5</a:t>
            </a:r>
            <a:endParaRPr lang="cs-CZ" sz="2800" dirty="0"/>
          </a:p>
        </p:txBody>
      </p:sp>
      <p:sp>
        <p:nvSpPr>
          <p:cNvPr id="21" name="Obdélník 20"/>
          <p:cNvSpPr/>
          <p:nvPr/>
        </p:nvSpPr>
        <p:spPr>
          <a:xfrm>
            <a:off x="695191" y="3122596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9</a:t>
            </a:r>
            <a:endParaRPr lang="cs-CZ" sz="2800" dirty="0"/>
          </a:p>
        </p:txBody>
      </p:sp>
      <p:sp>
        <p:nvSpPr>
          <p:cNvPr id="22" name="Obdélník 21"/>
          <p:cNvSpPr/>
          <p:nvPr/>
        </p:nvSpPr>
        <p:spPr>
          <a:xfrm>
            <a:off x="539552" y="3960618"/>
            <a:ext cx="720081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10</a:t>
            </a:r>
            <a:endParaRPr lang="cs-CZ" sz="2800" dirty="0"/>
          </a:p>
        </p:txBody>
      </p:sp>
      <p:sp>
        <p:nvSpPr>
          <p:cNvPr id="28" name="Obdélník 27"/>
          <p:cNvSpPr/>
          <p:nvPr/>
        </p:nvSpPr>
        <p:spPr>
          <a:xfrm>
            <a:off x="4778865" y="3960618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1</a:t>
            </a:r>
            <a:endParaRPr lang="cs-CZ" sz="2800" dirty="0"/>
          </a:p>
        </p:txBody>
      </p:sp>
      <p:sp>
        <p:nvSpPr>
          <p:cNvPr id="29" name="Obdélník 28"/>
          <p:cNvSpPr/>
          <p:nvPr/>
        </p:nvSpPr>
        <p:spPr>
          <a:xfrm>
            <a:off x="4788024" y="3150274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</a:t>
            </a:r>
            <a:endParaRPr lang="cs-CZ" sz="2800" dirty="0"/>
          </a:p>
        </p:txBody>
      </p:sp>
      <p:sp>
        <p:nvSpPr>
          <p:cNvPr id="30" name="Obdélník 29"/>
          <p:cNvSpPr/>
          <p:nvPr/>
        </p:nvSpPr>
        <p:spPr>
          <a:xfrm>
            <a:off x="4788024" y="2274609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7</a:t>
            </a:r>
            <a:endParaRPr lang="cs-CZ" sz="2800" dirty="0"/>
          </a:p>
        </p:txBody>
      </p:sp>
      <p:sp>
        <p:nvSpPr>
          <p:cNvPr id="31" name="Obdélník 30"/>
          <p:cNvSpPr/>
          <p:nvPr/>
        </p:nvSpPr>
        <p:spPr>
          <a:xfrm>
            <a:off x="4788024" y="1454696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6</a:t>
            </a:r>
            <a:endParaRPr lang="cs-CZ" sz="2800" dirty="0"/>
          </a:p>
        </p:txBody>
      </p:sp>
      <p:sp>
        <p:nvSpPr>
          <p:cNvPr id="32" name="Obdélník 31"/>
          <p:cNvSpPr/>
          <p:nvPr/>
        </p:nvSpPr>
        <p:spPr>
          <a:xfrm>
            <a:off x="4788024" y="616496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3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51183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 idx="4294967295"/>
          </p:nvPr>
        </p:nvSpPr>
        <p:spPr>
          <a:xfrm>
            <a:off x="383528" y="260648"/>
            <a:ext cx="7896872" cy="122366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Přidej </a:t>
            </a:r>
            <a:r>
              <a:rPr lang="cs-CZ" dirty="0"/>
              <a:t> </a:t>
            </a:r>
            <a:r>
              <a:rPr lang="cs-CZ" dirty="0" smtClean="0"/>
              <a:t>ze svých peněz tolik korun, abys měl vždy 10 korun.</a:t>
            </a:r>
            <a:endParaRPr lang="cs-CZ" dirty="0"/>
          </a:p>
        </p:txBody>
      </p:sp>
      <p:pic>
        <p:nvPicPr>
          <p:cNvPr id="3074" name="Picture 2" descr="C:\Users\08C1\AppData\Local\Microsoft\Windows\Temporary Internet Files\Content.IE5\AM1I8PN9\MP90043373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103747"/>
            <a:ext cx="1710951" cy="113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C1\AppData\Local\Microsoft\Windows\Temporary Internet Files\Content.IE5\A2754ZST\MC90044131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526" y="1544396"/>
            <a:ext cx="2095128" cy="2095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C1\AppData\Local\Microsoft\Windows\Temporary Internet Files\Content.IE5\DE4CGPLA\MC90044132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1615" y="1544396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8C1\AppData\Local\Microsoft\Windows\Temporary Internet Files\Content.IE5\A2754ZST\MP90028941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5948" y="4123929"/>
            <a:ext cx="1451931" cy="21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08C1\AppData\Local\Microsoft\Windows\Temporary Internet Files\Content.IE5\YYPZW21M\MC900436284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2197" y="2420888"/>
            <a:ext cx="2038175" cy="203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7792" y="1597879"/>
            <a:ext cx="1400175" cy="2238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595130"/>
            <a:ext cx="1095375" cy="164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3082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19"/>
          <p:cNvSpPr>
            <a:spLocks noChangeArrowheads="1"/>
          </p:cNvSpPr>
          <p:nvPr/>
        </p:nvSpPr>
        <p:spPr bwMode="auto">
          <a:xfrm>
            <a:off x="2915816" y="1294383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" name="Rectangle 1119"/>
          <p:cNvSpPr>
            <a:spLocks noChangeArrowheads="1"/>
          </p:cNvSpPr>
          <p:nvPr/>
        </p:nvSpPr>
        <p:spPr bwMode="auto">
          <a:xfrm>
            <a:off x="1835696" y="1294383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" name="Rectangle 1119"/>
          <p:cNvSpPr>
            <a:spLocks noChangeArrowheads="1"/>
          </p:cNvSpPr>
          <p:nvPr/>
        </p:nvSpPr>
        <p:spPr bwMode="auto">
          <a:xfrm>
            <a:off x="3577550" y="131383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Rectangle 1119"/>
          <p:cNvSpPr>
            <a:spLocks noChangeArrowheads="1"/>
          </p:cNvSpPr>
          <p:nvPr/>
        </p:nvSpPr>
        <p:spPr bwMode="auto">
          <a:xfrm>
            <a:off x="3615649" y="306415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" name="Rectangle 1119"/>
          <p:cNvSpPr>
            <a:spLocks noChangeArrowheads="1"/>
          </p:cNvSpPr>
          <p:nvPr/>
        </p:nvSpPr>
        <p:spPr bwMode="auto">
          <a:xfrm>
            <a:off x="1150854" y="1322092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7" name="Rectangle 1119"/>
          <p:cNvSpPr>
            <a:spLocks noChangeArrowheads="1"/>
          </p:cNvSpPr>
          <p:nvPr/>
        </p:nvSpPr>
        <p:spPr bwMode="auto">
          <a:xfrm>
            <a:off x="2915816" y="306415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Rectangle 1119"/>
          <p:cNvSpPr>
            <a:spLocks noChangeArrowheads="1"/>
          </p:cNvSpPr>
          <p:nvPr/>
        </p:nvSpPr>
        <p:spPr bwMode="auto">
          <a:xfrm>
            <a:off x="1836623" y="304958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Rectangle 1119"/>
          <p:cNvSpPr>
            <a:spLocks noChangeArrowheads="1"/>
          </p:cNvSpPr>
          <p:nvPr/>
        </p:nvSpPr>
        <p:spPr bwMode="auto">
          <a:xfrm>
            <a:off x="1137000" y="3064150"/>
            <a:ext cx="394854" cy="400049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Rectangle 1119"/>
          <p:cNvSpPr>
            <a:spLocks noChangeArrowheads="1"/>
          </p:cNvSpPr>
          <p:nvPr/>
        </p:nvSpPr>
        <p:spPr bwMode="auto">
          <a:xfrm>
            <a:off x="6812841" y="1294383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Rectangle 1119"/>
          <p:cNvSpPr>
            <a:spLocks noChangeArrowheads="1"/>
          </p:cNvSpPr>
          <p:nvPr/>
        </p:nvSpPr>
        <p:spPr bwMode="auto">
          <a:xfrm>
            <a:off x="7342065" y="1294383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2" name="Rectangle 1119"/>
          <p:cNvSpPr>
            <a:spLocks noChangeArrowheads="1"/>
          </p:cNvSpPr>
          <p:nvPr/>
        </p:nvSpPr>
        <p:spPr bwMode="auto">
          <a:xfrm>
            <a:off x="4860032" y="1294383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3" name="Rectangle 1119"/>
          <p:cNvSpPr>
            <a:spLocks noChangeArrowheads="1"/>
          </p:cNvSpPr>
          <p:nvPr/>
        </p:nvSpPr>
        <p:spPr bwMode="auto">
          <a:xfrm>
            <a:off x="5508104" y="1294383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4" name="Rectangle 1119"/>
          <p:cNvSpPr>
            <a:spLocks noChangeArrowheads="1"/>
          </p:cNvSpPr>
          <p:nvPr/>
        </p:nvSpPr>
        <p:spPr bwMode="auto">
          <a:xfrm>
            <a:off x="2960693" y="467116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5" name="Rectangle 1119"/>
          <p:cNvSpPr>
            <a:spLocks noChangeArrowheads="1"/>
          </p:cNvSpPr>
          <p:nvPr/>
        </p:nvSpPr>
        <p:spPr bwMode="auto">
          <a:xfrm>
            <a:off x="1822800" y="467116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6" name="Rectangle 1119"/>
          <p:cNvSpPr>
            <a:spLocks noChangeArrowheads="1"/>
          </p:cNvSpPr>
          <p:nvPr/>
        </p:nvSpPr>
        <p:spPr bwMode="auto">
          <a:xfrm>
            <a:off x="1098900" y="4653136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7" name="Rectangle 1119"/>
          <p:cNvSpPr>
            <a:spLocks noChangeArrowheads="1"/>
          </p:cNvSpPr>
          <p:nvPr/>
        </p:nvSpPr>
        <p:spPr bwMode="auto">
          <a:xfrm>
            <a:off x="6857737" y="305391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8" name="Rectangle 1119"/>
          <p:cNvSpPr>
            <a:spLocks noChangeArrowheads="1"/>
          </p:cNvSpPr>
          <p:nvPr/>
        </p:nvSpPr>
        <p:spPr bwMode="auto">
          <a:xfrm>
            <a:off x="7482382" y="305391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9" name="Rectangle 1119"/>
          <p:cNvSpPr>
            <a:spLocks noChangeArrowheads="1"/>
          </p:cNvSpPr>
          <p:nvPr/>
        </p:nvSpPr>
        <p:spPr bwMode="auto">
          <a:xfrm>
            <a:off x="4864046" y="3053910"/>
            <a:ext cx="381001" cy="397603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0" name="Rectangle 1119"/>
          <p:cNvSpPr>
            <a:spLocks noChangeArrowheads="1"/>
          </p:cNvSpPr>
          <p:nvPr/>
        </p:nvSpPr>
        <p:spPr bwMode="auto">
          <a:xfrm>
            <a:off x="5536735" y="306415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1" name="Rectangle 1119"/>
          <p:cNvSpPr>
            <a:spLocks noChangeArrowheads="1"/>
          </p:cNvSpPr>
          <p:nvPr/>
        </p:nvSpPr>
        <p:spPr bwMode="auto">
          <a:xfrm>
            <a:off x="7498689" y="4671169"/>
            <a:ext cx="381000" cy="386651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2" name="Rectangle 1119"/>
          <p:cNvSpPr>
            <a:spLocks noChangeArrowheads="1"/>
          </p:cNvSpPr>
          <p:nvPr/>
        </p:nvSpPr>
        <p:spPr bwMode="auto">
          <a:xfrm>
            <a:off x="6857737" y="4653136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3" name="Rectangle 1119"/>
          <p:cNvSpPr>
            <a:spLocks noChangeArrowheads="1"/>
          </p:cNvSpPr>
          <p:nvPr/>
        </p:nvSpPr>
        <p:spPr bwMode="auto">
          <a:xfrm>
            <a:off x="3715774" y="465170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4" name="Rectangle 1119"/>
          <p:cNvSpPr>
            <a:spLocks noChangeArrowheads="1"/>
          </p:cNvSpPr>
          <p:nvPr/>
        </p:nvSpPr>
        <p:spPr bwMode="auto">
          <a:xfrm>
            <a:off x="5626795" y="4653136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5" name="Rectangle 1119"/>
          <p:cNvSpPr>
            <a:spLocks noChangeArrowheads="1"/>
          </p:cNvSpPr>
          <p:nvPr/>
        </p:nvSpPr>
        <p:spPr bwMode="auto">
          <a:xfrm>
            <a:off x="4864047" y="467116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1407162" y="651494"/>
            <a:ext cx="6436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27" name="Rectangle 1119"/>
          <p:cNvSpPr>
            <a:spLocks noChangeArrowheads="1"/>
          </p:cNvSpPr>
          <p:nvPr/>
        </p:nvSpPr>
        <p:spPr bwMode="auto">
          <a:xfrm>
            <a:off x="1514225" y="6206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28" name="Rectangle 1119"/>
          <p:cNvSpPr>
            <a:spLocks noChangeArrowheads="1"/>
          </p:cNvSpPr>
          <p:nvPr/>
        </p:nvSpPr>
        <p:spPr bwMode="auto">
          <a:xfrm>
            <a:off x="5267924" y="4005064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29" name="Rectangle 1119"/>
          <p:cNvSpPr>
            <a:spLocks noChangeArrowheads="1"/>
          </p:cNvSpPr>
          <p:nvPr/>
        </p:nvSpPr>
        <p:spPr bwMode="auto">
          <a:xfrm>
            <a:off x="7193841" y="4078515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0" name="Rectangle 1119"/>
          <p:cNvSpPr>
            <a:spLocks noChangeArrowheads="1"/>
          </p:cNvSpPr>
          <p:nvPr/>
        </p:nvSpPr>
        <p:spPr bwMode="auto">
          <a:xfrm>
            <a:off x="3296816" y="4005064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1" name="Rectangle 1119"/>
          <p:cNvSpPr>
            <a:spLocks noChangeArrowheads="1"/>
          </p:cNvSpPr>
          <p:nvPr/>
        </p:nvSpPr>
        <p:spPr bwMode="auto">
          <a:xfrm>
            <a:off x="1441800" y="4005064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2" name="Rectangle 1119"/>
          <p:cNvSpPr>
            <a:spLocks noChangeArrowheads="1"/>
          </p:cNvSpPr>
          <p:nvPr/>
        </p:nvSpPr>
        <p:spPr bwMode="auto">
          <a:xfrm>
            <a:off x="7085902" y="651495"/>
            <a:ext cx="412788" cy="400052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33" name="Rectangle 1119"/>
          <p:cNvSpPr>
            <a:spLocks noChangeArrowheads="1"/>
          </p:cNvSpPr>
          <p:nvPr/>
        </p:nvSpPr>
        <p:spPr bwMode="auto">
          <a:xfrm>
            <a:off x="3229398" y="651494"/>
            <a:ext cx="381000" cy="400051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4" name="Rectangle 1119"/>
          <p:cNvSpPr>
            <a:spLocks noChangeArrowheads="1"/>
          </p:cNvSpPr>
          <p:nvPr/>
        </p:nvSpPr>
        <p:spPr bwMode="auto">
          <a:xfrm>
            <a:off x="5135880" y="651495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5" name="Rectangle 1119"/>
          <p:cNvSpPr>
            <a:spLocks noChangeArrowheads="1"/>
          </p:cNvSpPr>
          <p:nvPr/>
        </p:nvSpPr>
        <p:spPr bwMode="auto">
          <a:xfrm>
            <a:off x="7151565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6" name="Rectangle 1119"/>
          <p:cNvSpPr>
            <a:spLocks noChangeArrowheads="1"/>
          </p:cNvSpPr>
          <p:nvPr/>
        </p:nvSpPr>
        <p:spPr bwMode="auto">
          <a:xfrm>
            <a:off x="1505493" y="236964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7" name="Rectangle 1119"/>
          <p:cNvSpPr>
            <a:spLocks noChangeArrowheads="1"/>
          </p:cNvSpPr>
          <p:nvPr/>
        </p:nvSpPr>
        <p:spPr bwMode="auto">
          <a:xfrm>
            <a:off x="3182888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8" name="Rectangle 1119"/>
          <p:cNvSpPr>
            <a:spLocks noChangeArrowheads="1"/>
          </p:cNvSpPr>
          <p:nvPr/>
        </p:nvSpPr>
        <p:spPr bwMode="auto">
          <a:xfrm>
            <a:off x="5135880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122982" y="651494"/>
            <a:ext cx="714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050532" y="620688"/>
            <a:ext cx="625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407162" y="2369649"/>
            <a:ext cx="605369" cy="461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122981" y="2369649"/>
            <a:ext cx="714437" cy="461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050532" y="2369649"/>
            <a:ext cx="5707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048237" y="2420889"/>
            <a:ext cx="6062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341354" y="4005064"/>
            <a:ext cx="5707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229398" y="4005064"/>
            <a:ext cx="6768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245047" y="4005064"/>
            <a:ext cx="64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</a:t>
            </a:r>
            <a:endParaRPr lang="cs-CZ" sz="24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121039" y="4005064"/>
            <a:ext cx="6012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</a:t>
            </a:r>
            <a:endParaRPr lang="cs-CZ" sz="2400" dirty="0"/>
          </a:p>
        </p:txBody>
      </p:sp>
      <p:cxnSp>
        <p:nvCxnSpPr>
          <p:cNvPr id="50" name="Přímá spojnice 49"/>
          <p:cNvCxnSpPr/>
          <p:nvPr/>
        </p:nvCxnSpPr>
        <p:spPr>
          <a:xfrm>
            <a:off x="1886493" y="1082353"/>
            <a:ext cx="140630" cy="2120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H="1" flipV="1">
            <a:off x="5516880" y="1051546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>
            <a:stCxn id="4" idx="0"/>
          </p:cNvCxnSpPr>
          <p:nvPr/>
        </p:nvCxnSpPr>
        <p:spPr>
          <a:xfrm flipH="1" flipV="1">
            <a:off x="3650475" y="1101808"/>
            <a:ext cx="117575" cy="2120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H="1" flipV="1">
            <a:off x="1828393" y="4428332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 flipV="1">
            <a:off x="3698681" y="4410299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 flipV="1">
            <a:off x="1912086" y="2781481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 flipV="1">
            <a:off x="3587651" y="2811073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 flipV="1">
            <a:off x="7534169" y="2831314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 flipV="1">
            <a:off x="5536735" y="2821313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H="1" flipV="1">
            <a:off x="7415063" y="1072699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flipH="1" flipV="1">
            <a:off x="3615650" y="1051546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>
            <a:stCxn id="24" idx="0"/>
          </p:cNvCxnSpPr>
          <p:nvPr/>
        </p:nvCxnSpPr>
        <p:spPr>
          <a:xfrm flipH="1" flipV="1">
            <a:off x="5629235" y="4446185"/>
            <a:ext cx="188060" cy="2069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>
            <a:stCxn id="21" idx="0"/>
          </p:cNvCxnSpPr>
          <p:nvPr/>
        </p:nvCxnSpPr>
        <p:spPr>
          <a:xfrm flipH="1" flipV="1">
            <a:off x="7574841" y="4478565"/>
            <a:ext cx="114348" cy="1926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 flipV="1">
            <a:off x="1255664" y="1041818"/>
            <a:ext cx="276190" cy="2622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>
            <a:stCxn id="25" idx="0"/>
          </p:cNvCxnSpPr>
          <p:nvPr/>
        </p:nvCxnSpPr>
        <p:spPr>
          <a:xfrm flipV="1">
            <a:off x="5054547" y="4428332"/>
            <a:ext cx="213377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>
            <a:stCxn id="9" idx="0"/>
          </p:cNvCxnSpPr>
          <p:nvPr/>
        </p:nvCxnSpPr>
        <p:spPr>
          <a:xfrm flipV="1">
            <a:off x="1334427" y="2831314"/>
            <a:ext cx="145473" cy="2328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>
            <a:stCxn id="7" idx="0"/>
          </p:cNvCxnSpPr>
          <p:nvPr/>
        </p:nvCxnSpPr>
        <p:spPr>
          <a:xfrm flipV="1">
            <a:off x="3106316" y="2882554"/>
            <a:ext cx="123082" cy="1815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>
            <a:stCxn id="19" idx="0"/>
          </p:cNvCxnSpPr>
          <p:nvPr/>
        </p:nvCxnSpPr>
        <p:spPr>
          <a:xfrm flipV="1">
            <a:off x="5054547" y="2831315"/>
            <a:ext cx="84154" cy="2225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>
            <a:stCxn id="17" idx="0"/>
          </p:cNvCxnSpPr>
          <p:nvPr/>
        </p:nvCxnSpPr>
        <p:spPr>
          <a:xfrm flipV="1">
            <a:off x="7048237" y="2831315"/>
            <a:ext cx="103328" cy="2225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 flipV="1">
            <a:off x="7020238" y="1024765"/>
            <a:ext cx="131327" cy="2428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>
            <a:stCxn id="12" idx="0"/>
          </p:cNvCxnSpPr>
          <p:nvPr/>
        </p:nvCxnSpPr>
        <p:spPr>
          <a:xfrm flipV="1">
            <a:off x="5050532" y="1051547"/>
            <a:ext cx="85348" cy="2428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 flipV="1">
            <a:off x="3025990" y="1082353"/>
            <a:ext cx="156898" cy="2120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flipV="1">
            <a:off x="3122982" y="4428332"/>
            <a:ext cx="173834" cy="2067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>
            <a:stCxn id="16" idx="0"/>
          </p:cNvCxnSpPr>
          <p:nvPr/>
        </p:nvCxnSpPr>
        <p:spPr>
          <a:xfrm flipV="1">
            <a:off x="1289400" y="4418024"/>
            <a:ext cx="190500" cy="235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>
            <a:stCxn id="22" idx="0"/>
          </p:cNvCxnSpPr>
          <p:nvPr/>
        </p:nvCxnSpPr>
        <p:spPr>
          <a:xfrm flipV="1">
            <a:off x="7048237" y="4466729"/>
            <a:ext cx="145604" cy="1864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7" name="Nadpis 116"/>
          <p:cNvSpPr>
            <a:spLocks noGrp="1"/>
          </p:cNvSpPr>
          <p:nvPr>
            <p:ph type="title" idx="4294967295"/>
          </p:nvPr>
        </p:nvSpPr>
        <p:spPr>
          <a:xfrm rot="10800000" flipV="1">
            <a:off x="539552" y="5445224"/>
            <a:ext cx="7690048" cy="936526"/>
          </a:xfrm>
        </p:spPr>
        <p:txBody>
          <a:bodyPr>
            <a:normAutofit/>
          </a:bodyPr>
          <a:lstStyle/>
          <a:p>
            <a:r>
              <a:rPr lang="cs-CZ" dirty="0" smtClean="0"/>
              <a:t>Rozlož čísla!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4733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19"/>
          <p:cNvSpPr>
            <a:spLocks noChangeArrowheads="1"/>
          </p:cNvSpPr>
          <p:nvPr/>
        </p:nvSpPr>
        <p:spPr bwMode="auto">
          <a:xfrm>
            <a:off x="2915816" y="1294383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" name="Rectangle 1119"/>
          <p:cNvSpPr>
            <a:spLocks noChangeArrowheads="1"/>
          </p:cNvSpPr>
          <p:nvPr/>
        </p:nvSpPr>
        <p:spPr bwMode="auto">
          <a:xfrm>
            <a:off x="1835696" y="1294383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" name="Rectangle 1119"/>
          <p:cNvSpPr>
            <a:spLocks noChangeArrowheads="1"/>
          </p:cNvSpPr>
          <p:nvPr/>
        </p:nvSpPr>
        <p:spPr bwMode="auto">
          <a:xfrm>
            <a:off x="3577550" y="131383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Rectangle 1119"/>
          <p:cNvSpPr>
            <a:spLocks noChangeArrowheads="1"/>
          </p:cNvSpPr>
          <p:nvPr/>
        </p:nvSpPr>
        <p:spPr bwMode="auto">
          <a:xfrm>
            <a:off x="3615649" y="306415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" name="Rectangle 1119"/>
          <p:cNvSpPr>
            <a:spLocks noChangeArrowheads="1"/>
          </p:cNvSpPr>
          <p:nvPr/>
        </p:nvSpPr>
        <p:spPr bwMode="auto">
          <a:xfrm>
            <a:off x="1150854" y="1322092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7" name="Rectangle 1119"/>
          <p:cNvSpPr>
            <a:spLocks noChangeArrowheads="1"/>
          </p:cNvSpPr>
          <p:nvPr/>
        </p:nvSpPr>
        <p:spPr bwMode="auto">
          <a:xfrm>
            <a:off x="2915816" y="306415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Rectangle 1119"/>
          <p:cNvSpPr>
            <a:spLocks noChangeArrowheads="1"/>
          </p:cNvSpPr>
          <p:nvPr/>
        </p:nvSpPr>
        <p:spPr bwMode="auto">
          <a:xfrm>
            <a:off x="1836623" y="304958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Rectangle 1119"/>
          <p:cNvSpPr>
            <a:spLocks noChangeArrowheads="1"/>
          </p:cNvSpPr>
          <p:nvPr/>
        </p:nvSpPr>
        <p:spPr bwMode="auto">
          <a:xfrm>
            <a:off x="1137000" y="3064150"/>
            <a:ext cx="394854" cy="400049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Rectangle 1119"/>
          <p:cNvSpPr>
            <a:spLocks noChangeArrowheads="1"/>
          </p:cNvSpPr>
          <p:nvPr/>
        </p:nvSpPr>
        <p:spPr bwMode="auto">
          <a:xfrm>
            <a:off x="6812841" y="1294383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Rectangle 1119"/>
          <p:cNvSpPr>
            <a:spLocks noChangeArrowheads="1"/>
          </p:cNvSpPr>
          <p:nvPr/>
        </p:nvSpPr>
        <p:spPr bwMode="auto">
          <a:xfrm>
            <a:off x="7342065" y="1294383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2" name="Rectangle 1119"/>
          <p:cNvSpPr>
            <a:spLocks noChangeArrowheads="1"/>
          </p:cNvSpPr>
          <p:nvPr/>
        </p:nvSpPr>
        <p:spPr bwMode="auto">
          <a:xfrm>
            <a:off x="4860032" y="1294383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3" name="Rectangle 1119"/>
          <p:cNvSpPr>
            <a:spLocks noChangeArrowheads="1"/>
          </p:cNvSpPr>
          <p:nvPr/>
        </p:nvSpPr>
        <p:spPr bwMode="auto">
          <a:xfrm>
            <a:off x="5508104" y="1294383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4" name="Rectangle 1119"/>
          <p:cNvSpPr>
            <a:spLocks noChangeArrowheads="1"/>
          </p:cNvSpPr>
          <p:nvPr/>
        </p:nvSpPr>
        <p:spPr bwMode="auto">
          <a:xfrm>
            <a:off x="2960693" y="467116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5" name="Rectangle 1119"/>
          <p:cNvSpPr>
            <a:spLocks noChangeArrowheads="1"/>
          </p:cNvSpPr>
          <p:nvPr/>
        </p:nvSpPr>
        <p:spPr bwMode="auto">
          <a:xfrm>
            <a:off x="1822800" y="467116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6" name="Rectangle 1119"/>
          <p:cNvSpPr>
            <a:spLocks noChangeArrowheads="1"/>
          </p:cNvSpPr>
          <p:nvPr/>
        </p:nvSpPr>
        <p:spPr bwMode="auto">
          <a:xfrm>
            <a:off x="1098900" y="4653136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7" name="Rectangle 1119"/>
          <p:cNvSpPr>
            <a:spLocks noChangeArrowheads="1"/>
          </p:cNvSpPr>
          <p:nvPr/>
        </p:nvSpPr>
        <p:spPr bwMode="auto">
          <a:xfrm>
            <a:off x="6857737" y="305391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8" name="Rectangle 1119"/>
          <p:cNvSpPr>
            <a:spLocks noChangeArrowheads="1"/>
          </p:cNvSpPr>
          <p:nvPr/>
        </p:nvSpPr>
        <p:spPr bwMode="auto">
          <a:xfrm>
            <a:off x="7482382" y="305391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9" name="Rectangle 1119"/>
          <p:cNvSpPr>
            <a:spLocks noChangeArrowheads="1"/>
          </p:cNvSpPr>
          <p:nvPr/>
        </p:nvSpPr>
        <p:spPr bwMode="auto">
          <a:xfrm>
            <a:off x="4864046" y="3053910"/>
            <a:ext cx="381001" cy="397603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0" name="Rectangle 1119"/>
          <p:cNvSpPr>
            <a:spLocks noChangeArrowheads="1"/>
          </p:cNvSpPr>
          <p:nvPr/>
        </p:nvSpPr>
        <p:spPr bwMode="auto">
          <a:xfrm>
            <a:off x="5536735" y="306415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1" name="Rectangle 1119"/>
          <p:cNvSpPr>
            <a:spLocks noChangeArrowheads="1"/>
          </p:cNvSpPr>
          <p:nvPr/>
        </p:nvSpPr>
        <p:spPr bwMode="auto">
          <a:xfrm>
            <a:off x="7498689" y="4671169"/>
            <a:ext cx="381000" cy="386651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2" name="Rectangle 1119"/>
          <p:cNvSpPr>
            <a:spLocks noChangeArrowheads="1"/>
          </p:cNvSpPr>
          <p:nvPr/>
        </p:nvSpPr>
        <p:spPr bwMode="auto">
          <a:xfrm>
            <a:off x="6857737" y="4653136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3" name="Rectangle 1119"/>
          <p:cNvSpPr>
            <a:spLocks noChangeArrowheads="1"/>
          </p:cNvSpPr>
          <p:nvPr/>
        </p:nvSpPr>
        <p:spPr bwMode="auto">
          <a:xfrm>
            <a:off x="3715774" y="465170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4" name="Rectangle 1119"/>
          <p:cNvSpPr>
            <a:spLocks noChangeArrowheads="1"/>
          </p:cNvSpPr>
          <p:nvPr/>
        </p:nvSpPr>
        <p:spPr bwMode="auto">
          <a:xfrm>
            <a:off x="5626795" y="4653136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5" name="Rectangle 1119"/>
          <p:cNvSpPr>
            <a:spLocks noChangeArrowheads="1"/>
          </p:cNvSpPr>
          <p:nvPr/>
        </p:nvSpPr>
        <p:spPr bwMode="auto">
          <a:xfrm>
            <a:off x="4864047" y="467116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1479900" y="620688"/>
            <a:ext cx="4321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</a:t>
            </a:r>
            <a:endParaRPr lang="cs-CZ" sz="2400" dirty="0"/>
          </a:p>
        </p:txBody>
      </p:sp>
      <p:sp>
        <p:nvSpPr>
          <p:cNvPr id="27" name="Rectangle 1119"/>
          <p:cNvSpPr>
            <a:spLocks noChangeArrowheads="1"/>
          </p:cNvSpPr>
          <p:nvPr/>
        </p:nvSpPr>
        <p:spPr bwMode="auto">
          <a:xfrm>
            <a:off x="1479900" y="651495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28" name="Rectangle 1119"/>
          <p:cNvSpPr>
            <a:spLocks noChangeArrowheads="1"/>
          </p:cNvSpPr>
          <p:nvPr/>
        </p:nvSpPr>
        <p:spPr bwMode="auto">
          <a:xfrm>
            <a:off x="5267924" y="4005064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29" name="Rectangle 1119"/>
          <p:cNvSpPr>
            <a:spLocks noChangeArrowheads="1"/>
          </p:cNvSpPr>
          <p:nvPr/>
        </p:nvSpPr>
        <p:spPr bwMode="auto">
          <a:xfrm>
            <a:off x="7193841" y="4078515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0" name="Rectangle 1119"/>
          <p:cNvSpPr>
            <a:spLocks noChangeArrowheads="1"/>
          </p:cNvSpPr>
          <p:nvPr/>
        </p:nvSpPr>
        <p:spPr bwMode="auto">
          <a:xfrm>
            <a:off x="3296816" y="4005064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1" name="Rectangle 1119"/>
          <p:cNvSpPr>
            <a:spLocks noChangeArrowheads="1"/>
          </p:cNvSpPr>
          <p:nvPr/>
        </p:nvSpPr>
        <p:spPr bwMode="auto">
          <a:xfrm>
            <a:off x="1441800" y="4005064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2" name="Rectangle 1119"/>
          <p:cNvSpPr>
            <a:spLocks noChangeArrowheads="1"/>
          </p:cNvSpPr>
          <p:nvPr/>
        </p:nvSpPr>
        <p:spPr bwMode="auto">
          <a:xfrm>
            <a:off x="7083800" y="651495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2400" dirty="0" smtClean="0"/>
              <a:t>9</a:t>
            </a:r>
            <a:endParaRPr lang="cs-CZ" sz="2400" dirty="0"/>
          </a:p>
        </p:txBody>
      </p:sp>
      <p:sp>
        <p:nvSpPr>
          <p:cNvPr id="33" name="Rectangle 1119"/>
          <p:cNvSpPr>
            <a:spLocks noChangeArrowheads="1"/>
          </p:cNvSpPr>
          <p:nvPr/>
        </p:nvSpPr>
        <p:spPr bwMode="auto">
          <a:xfrm>
            <a:off x="3229398" y="651494"/>
            <a:ext cx="381000" cy="400051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4" name="Rectangle 1119"/>
          <p:cNvSpPr>
            <a:spLocks noChangeArrowheads="1"/>
          </p:cNvSpPr>
          <p:nvPr/>
        </p:nvSpPr>
        <p:spPr bwMode="auto">
          <a:xfrm>
            <a:off x="5135880" y="651495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5" name="Rectangle 1119"/>
          <p:cNvSpPr>
            <a:spLocks noChangeArrowheads="1"/>
          </p:cNvSpPr>
          <p:nvPr/>
        </p:nvSpPr>
        <p:spPr bwMode="auto">
          <a:xfrm>
            <a:off x="7151565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6" name="Rectangle 1119"/>
          <p:cNvSpPr>
            <a:spLocks noChangeArrowheads="1"/>
          </p:cNvSpPr>
          <p:nvPr/>
        </p:nvSpPr>
        <p:spPr bwMode="auto">
          <a:xfrm>
            <a:off x="1505493" y="236964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7" name="Rectangle 1119"/>
          <p:cNvSpPr>
            <a:spLocks noChangeArrowheads="1"/>
          </p:cNvSpPr>
          <p:nvPr/>
        </p:nvSpPr>
        <p:spPr bwMode="auto">
          <a:xfrm>
            <a:off x="3182888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8" name="Rectangle 1119"/>
          <p:cNvSpPr>
            <a:spLocks noChangeArrowheads="1"/>
          </p:cNvSpPr>
          <p:nvPr/>
        </p:nvSpPr>
        <p:spPr bwMode="auto">
          <a:xfrm>
            <a:off x="5135880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229398" y="620688"/>
            <a:ext cx="4074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135880" y="620688"/>
            <a:ext cx="5627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531854" y="2369649"/>
            <a:ext cx="4806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</a:t>
            </a:r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182888" y="2420889"/>
            <a:ext cx="494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</a:t>
            </a:r>
            <a:endParaRPr lang="cs-CZ" sz="2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135880" y="2420889"/>
            <a:ext cx="485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</a:t>
            </a:r>
            <a:endParaRPr lang="cs-CZ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151565" y="2420889"/>
            <a:ext cx="5029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</a:t>
            </a:r>
            <a:endParaRPr lang="cs-CZ" sz="24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441800" y="4005064"/>
            <a:ext cx="4702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</a:t>
            </a:r>
            <a:endParaRPr lang="cs-CZ" sz="24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296816" y="4005064"/>
            <a:ext cx="4568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</a:t>
            </a:r>
            <a:endParaRPr lang="cs-CZ" sz="24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245047" y="4005064"/>
            <a:ext cx="4038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</a:t>
            </a:r>
            <a:endParaRPr lang="cs-CZ" sz="24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193841" y="4078516"/>
            <a:ext cx="528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</a:t>
            </a:r>
            <a:endParaRPr lang="cs-CZ" sz="2400" dirty="0"/>
          </a:p>
        </p:txBody>
      </p:sp>
      <p:cxnSp>
        <p:nvCxnSpPr>
          <p:cNvPr id="50" name="Přímá spojnice 49"/>
          <p:cNvCxnSpPr/>
          <p:nvPr/>
        </p:nvCxnSpPr>
        <p:spPr>
          <a:xfrm>
            <a:off x="1886493" y="1082353"/>
            <a:ext cx="140630" cy="2120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H="1" flipV="1">
            <a:off x="5516880" y="1051546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>
            <a:stCxn id="4" idx="0"/>
          </p:cNvCxnSpPr>
          <p:nvPr/>
        </p:nvCxnSpPr>
        <p:spPr>
          <a:xfrm flipH="1" flipV="1">
            <a:off x="3650475" y="1101808"/>
            <a:ext cx="117575" cy="2120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H="1" flipV="1">
            <a:off x="1828393" y="4428332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 flipV="1">
            <a:off x="3698681" y="4410299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 flipV="1">
            <a:off x="1912086" y="2781481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 flipV="1">
            <a:off x="3587651" y="2811073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 flipV="1">
            <a:off x="7534169" y="2831314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 flipV="1">
            <a:off x="5536735" y="2821313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H="1" flipV="1">
            <a:off x="7464800" y="1022436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flipH="1" flipV="1">
            <a:off x="3615650" y="1051546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>
            <a:stCxn id="24" idx="0"/>
          </p:cNvCxnSpPr>
          <p:nvPr/>
        </p:nvCxnSpPr>
        <p:spPr>
          <a:xfrm flipH="1" flipV="1">
            <a:off x="5629235" y="4446185"/>
            <a:ext cx="188060" cy="2069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>
            <a:stCxn id="21" idx="0"/>
          </p:cNvCxnSpPr>
          <p:nvPr/>
        </p:nvCxnSpPr>
        <p:spPr>
          <a:xfrm flipH="1" flipV="1">
            <a:off x="7574841" y="4478565"/>
            <a:ext cx="114348" cy="1926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 flipV="1">
            <a:off x="1255664" y="1041818"/>
            <a:ext cx="276190" cy="2622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>
            <a:stCxn id="25" idx="0"/>
          </p:cNvCxnSpPr>
          <p:nvPr/>
        </p:nvCxnSpPr>
        <p:spPr>
          <a:xfrm flipV="1">
            <a:off x="5054547" y="4428332"/>
            <a:ext cx="213377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>
            <a:stCxn id="9" idx="0"/>
          </p:cNvCxnSpPr>
          <p:nvPr/>
        </p:nvCxnSpPr>
        <p:spPr>
          <a:xfrm flipV="1">
            <a:off x="1334427" y="2831314"/>
            <a:ext cx="145473" cy="2328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>
            <a:stCxn id="7" idx="0"/>
          </p:cNvCxnSpPr>
          <p:nvPr/>
        </p:nvCxnSpPr>
        <p:spPr>
          <a:xfrm flipV="1">
            <a:off x="3106316" y="2882554"/>
            <a:ext cx="123082" cy="1815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>
            <a:stCxn id="19" idx="0"/>
          </p:cNvCxnSpPr>
          <p:nvPr/>
        </p:nvCxnSpPr>
        <p:spPr>
          <a:xfrm flipV="1">
            <a:off x="5054547" y="2831315"/>
            <a:ext cx="84154" cy="2225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>
            <a:stCxn id="17" idx="0"/>
          </p:cNvCxnSpPr>
          <p:nvPr/>
        </p:nvCxnSpPr>
        <p:spPr>
          <a:xfrm flipV="1">
            <a:off x="7048237" y="2831315"/>
            <a:ext cx="103328" cy="2225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 flipV="1">
            <a:off x="7020238" y="1024765"/>
            <a:ext cx="131327" cy="2428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>
            <a:stCxn id="12" idx="0"/>
          </p:cNvCxnSpPr>
          <p:nvPr/>
        </p:nvCxnSpPr>
        <p:spPr>
          <a:xfrm flipV="1">
            <a:off x="5050532" y="1051547"/>
            <a:ext cx="85348" cy="2428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 flipV="1">
            <a:off x="3025990" y="1082353"/>
            <a:ext cx="156898" cy="2120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flipV="1">
            <a:off x="3122982" y="4428332"/>
            <a:ext cx="173834" cy="2067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>
            <a:stCxn id="16" idx="0"/>
          </p:cNvCxnSpPr>
          <p:nvPr/>
        </p:nvCxnSpPr>
        <p:spPr>
          <a:xfrm flipV="1">
            <a:off x="1289400" y="4418024"/>
            <a:ext cx="190500" cy="235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>
            <a:stCxn id="22" idx="0"/>
          </p:cNvCxnSpPr>
          <p:nvPr/>
        </p:nvCxnSpPr>
        <p:spPr>
          <a:xfrm flipV="1">
            <a:off x="7048237" y="4466729"/>
            <a:ext cx="145604" cy="1864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Nadpis 58"/>
          <p:cNvSpPr>
            <a:spLocks noGrp="1"/>
          </p:cNvSpPr>
          <p:nvPr>
            <p:ph type="title" idx="4294967295"/>
          </p:nvPr>
        </p:nvSpPr>
        <p:spPr>
          <a:xfrm>
            <a:off x="960438" y="5373688"/>
            <a:ext cx="8183562" cy="1050925"/>
          </a:xfrm>
        </p:spPr>
        <p:txBody>
          <a:bodyPr/>
          <a:lstStyle/>
          <a:p>
            <a:r>
              <a:rPr lang="cs-CZ" dirty="0" smtClean="0"/>
              <a:t>Rozlož čísla!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7191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19"/>
          <p:cNvSpPr>
            <a:spLocks noChangeArrowheads="1"/>
          </p:cNvSpPr>
          <p:nvPr/>
        </p:nvSpPr>
        <p:spPr bwMode="auto">
          <a:xfrm>
            <a:off x="2915816" y="1294383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" name="Rectangle 1119"/>
          <p:cNvSpPr>
            <a:spLocks noChangeArrowheads="1"/>
          </p:cNvSpPr>
          <p:nvPr/>
        </p:nvSpPr>
        <p:spPr bwMode="auto">
          <a:xfrm>
            <a:off x="1835696" y="1294383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" name="Rectangle 1119"/>
          <p:cNvSpPr>
            <a:spLocks noChangeArrowheads="1"/>
          </p:cNvSpPr>
          <p:nvPr/>
        </p:nvSpPr>
        <p:spPr bwMode="auto">
          <a:xfrm>
            <a:off x="3577550" y="131383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Rectangle 1119"/>
          <p:cNvSpPr>
            <a:spLocks noChangeArrowheads="1"/>
          </p:cNvSpPr>
          <p:nvPr/>
        </p:nvSpPr>
        <p:spPr bwMode="auto">
          <a:xfrm>
            <a:off x="3615649" y="306415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" name="Rectangle 1119"/>
          <p:cNvSpPr>
            <a:spLocks noChangeArrowheads="1"/>
          </p:cNvSpPr>
          <p:nvPr/>
        </p:nvSpPr>
        <p:spPr bwMode="auto">
          <a:xfrm>
            <a:off x="1150854" y="1322092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7" name="Rectangle 1119"/>
          <p:cNvSpPr>
            <a:spLocks noChangeArrowheads="1"/>
          </p:cNvSpPr>
          <p:nvPr/>
        </p:nvSpPr>
        <p:spPr bwMode="auto">
          <a:xfrm>
            <a:off x="2915816" y="306415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Rectangle 1119"/>
          <p:cNvSpPr>
            <a:spLocks noChangeArrowheads="1"/>
          </p:cNvSpPr>
          <p:nvPr/>
        </p:nvSpPr>
        <p:spPr bwMode="auto">
          <a:xfrm>
            <a:off x="1836623" y="304958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Rectangle 1119"/>
          <p:cNvSpPr>
            <a:spLocks noChangeArrowheads="1"/>
          </p:cNvSpPr>
          <p:nvPr/>
        </p:nvSpPr>
        <p:spPr bwMode="auto">
          <a:xfrm>
            <a:off x="1137000" y="3064150"/>
            <a:ext cx="394854" cy="400049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Rectangle 1119"/>
          <p:cNvSpPr>
            <a:spLocks noChangeArrowheads="1"/>
          </p:cNvSpPr>
          <p:nvPr/>
        </p:nvSpPr>
        <p:spPr bwMode="auto">
          <a:xfrm>
            <a:off x="6812841" y="1294383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Rectangle 1119"/>
          <p:cNvSpPr>
            <a:spLocks noChangeArrowheads="1"/>
          </p:cNvSpPr>
          <p:nvPr/>
        </p:nvSpPr>
        <p:spPr bwMode="auto">
          <a:xfrm>
            <a:off x="7342065" y="1294383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2" name="Rectangle 1119"/>
          <p:cNvSpPr>
            <a:spLocks noChangeArrowheads="1"/>
          </p:cNvSpPr>
          <p:nvPr/>
        </p:nvSpPr>
        <p:spPr bwMode="auto">
          <a:xfrm>
            <a:off x="4860032" y="1294383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3" name="Rectangle 1119"/>
          <p:cNvSpPr>
            <a:spLocks noChangeArrowheads="1"/>
          </p:cNvSpPr>
          <p:nvPr/>
        </p:nvSpPr>
        <p:spPr bwMode="auto">
          <a:xfrm>
            <a:off x="5508104" y="1294383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4" name="Rectangle 1119"/>
          <p:cNvSpPr>
            <a:spLocks noChangeArrowheads="1"/>
          </p:cNvSpPr>
          <p:nvPr/>
        </p:nvSpPr>
        <p:spPr bwMode="auto">
          <a:xfrm>
            <a:off x="2960693" y="467116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5" name="Rectangle 1119"/>
          <p:cNvSpPr>
            <a:spLocks noChangeArrowheads="1"/>
          </p:cNvSpPr>
          <p:nvPr/>
        </p:nvSpPr>
        <p:spPr bwMode="auto">
          <a:xfrm>
            <a:off x="1822800" y="467116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6" name="Rectangle 1119"/>
          <p:cNvSpPr>
            <a:spLocks noChangeArrowheads="1"/>
          </p:cNvSpPr>
          <p:nvPr/>
        </p:nvSpPr>
        <p:spPr bwMode="auto">
          <a:xfrm>
            <a:off x="1098900" y="4653136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7" name="Rectangle 1119"/>
          <p:cNvSpPr>
            <a:spLocks noChangeArrowheads="1"/>
          </p:cNvSpPr>
          <p:nvPr/>
        </p:nvSpPr>
        <p:spPr bwMode="auto">
          <a:xfrm>
            <a:off x="6857737" y="305391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8" name="Rectangle 1119"/>
          <p:cNvSpPr>
            <a:spLocks noChangeArrowheads="1"/>
          </p:cNvSpPr>
          <p:nvPr/>
        </p:nvSpPr>
        <p:spPr bwMode="auto">
          <a:xfrm>
            <a:off x="7482382" y="305391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9" name="Rectangle 1119"/>
          <p:cNvSpPr>
            <a:spLocks noChangeArrowheads="1"/>
          </p:cNvSpPr>
          <p:nvPr/>
        </p:nvSpPr>
        <p:spPr bwMode="auto">
          <a:xfrm>
            <a:off x="4864046" y="3053910"/>
            <a:ext cx="381001" cy="397603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0" name="Rectangle 1119"/>
          <p:cNvSpPr>
            <a:spLocks noChangeArrowheads="1"/>
          </p:cNvSpPr>
          <p:nvPr/>
        </p:nvSpPr>
        <p:spPr bwMode="auto">
          <a:xfrm>
            <a:off x="5536735" y="306415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1" name="Rectangle 1119"/>
          <p:cNvSpPr>
            <a:spLocks noChangeArrowheads="1"/>
          </p:cNvSpPr>
          <p:nvPr/>
        </p:nvSpPr>
        <p:spPr bwMode="auto">
          <a:xfrm>
            <a:off x="7498689" y="4671169"/>
            <a:ext cx="381000" cy="386651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2" name="Rectangle 1119"/>
          <p:cNvSpPr>
            <a:spLocks noChangeArrowheads="1"/>
          </p:cNvSpPr>
          <p:nvPr/>
        </p:nvSpPr>
        <p:spPr bwMode="auto">
          <a:xfrm>
            <a:off x="6857737" y="4653136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3" name="Rectangle 1119"/>
          <p:cNvSpPr>
            <a:spLocks noChangeArrowheads="1"/>
          </p:cNvSpPr>
          <p:nvPr/>
        </p:nvSpPr>
        <p:spPr bwMode="auto">
          <a:xfrm>
            <a:off x="3715774" y="465170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4" name="Rectangle 1119"/>
          <p:cNvSpPr>
            <a:spLocks noChangeArrowheads="1"/>
          </p:cNvSpPr>
          <p:nvPr/>
        </p:nvSpPr>
        <p:spPr bwMode="auto">
          <a:xfrm>
            <a:off x="5626795" y="4653136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5" name="Rectangle 1119"/>
          <p:cNvSpPr>
            <a:spLocks noChangeArrowheads="1"/>
          </p:cNvSpPr>
          <p:nvPr/>
        </p:nvSpPr>
        <p:spPr bwMode="auto">
          <a:xfrm>
            <a:off x="4864047" y="467116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1479900" y="620688"/>
            <a:ext cx="4321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27" name="Rectangle 1119"/>
          <p:cNvSpPr>
            <a:spLocks noChangeArrowheads="1"/>
          </p:cNvSpPr>
          <p:nvPr/>
        </p:nvSpPr>
        <p:spPr bwMode="auto">
          <a:xfrm>
            <a:off x="1479900" y="651495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28" name="Rectangle 1119"/>
          <p:cNvSpPr>
            <a:spLocks noChangeArrowheads="1"/>
          </p:cNvSpPr>
          <p:nvPr/>
        </p:nvSpPr>
        <p:spPr bwMode="auto">
          <a:xfrm>
            <a:off x="5267924" y="4005064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29" name="Rectangle 1119"/>
          <p:cNvSpPr>
            <a:spLocks noChangeArrowheads="1"/>
          </p:cNvSpPr>
          <p:nvPr/>
        </p:nvSpPr>
        <p:spPr bwMode="auto">
          <a:xfrm>
            <a:off x="7193841" y="4078515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0" name="Rectangle 1119"/>
          <p:cNvSpPr>
            <a:spLocks noChangeArrowheads="1"/>
          </p:cNvSpPr>
          <p:nvPr/>
        </p:nvSpPr>
        <p:spPr bwMode="auto">
          <a:xfrm>
            <a:off x="3296816" y="4005064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1" name="Rectangle 1119"/>
          <p:cNvSpPr>
            <a:spLocks noChangeArrowheads="1"/>
          </p:cNvSpPr>
          <p:nvPr/>
        </p:nvSpPr>
        <p:spPr bwMode="auto">
          <a:xfrm>
            <a:off x="1441800" y="4005064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2" name="Rectangle 1119"/>
          <p:cNvSpPr>
            <a:spLocks noChangeArrowheads="1"/>
          </p:cNvSpPr>
          <p:nvPr/>
        </p:nvSpPr>
        <p:spPr bwMode="auto">
          <a:xfrm>
            <a:off x="7083800" y="651495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33" name="Rectangle 1119"/>
          <p:cNvSpPr>
            <a:spLocks noChangeArrowheads="1"/>
          </p:cNvSpPr>
          <p:nvPr/>
        </p:nvSpPr>
        <p:spPr bwMode="auto">
          <a:xfrm>
            <a:off x="3229398" y="651494"/>
            <a:ext cx="381000" cy="400051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4" name="Rectangle 1119"/>
          <p:cNvSpPr>
            <a:spLocks noChangeArrowheads="1"/>
          </p:cNvSpPr>
          <p:nvPr/>
        </p:nvSpPr>
        <p:spPr bwMode="auto">
          <a:xfrm>
            <a:off x="5135880" y="651495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5" name="Rectangle 1119"/>
          <p:cNvSpPr>
            <a:spLocks noChangeArrowheads="1"/>
          </p:cNvSpPr>
          <p:nvPr/>
        </p:nvSpPr>
        <p:spPr bwMode="auto">
          <a:xfrm>
            <a:off x="7151565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6" name="Rectangle 1119"/>
          <p:cNvSpPr>
            <a:spLocks noChangeArrowheads="1"/>
          </p:cNvSpPr>
          <p:nvPr/>
        </p:nvSpPr>
        <p:spPr bwMode="auto">
          <a:xfrm>
            <a:off x="1505493" y="236964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7" name="Rectangle 1119"/>
          <p:cNvSpPr>
            <a:spLocks noChangeArrowheads="1"/>
          </p:cNvSpPr>
          <p:nvPr/>
        </p:nvSpPr>
        <p:spPr bwMode="auto">
          <a:xfrm>
            <a:off x="3182888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8" name="Rectangle 1119"/>
          <p:cNvSpPr>
            <a:spLocks noChangeArrowheads="1"/>
          </p:cNvSpPr>
          <p:nvPr/>
        </p:nvSpPr>
        <p:spPr bwMode="auto">
          <a:xfrm>
            <a:off x="5135880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229398" y="620688"/>
            <a:ext cx="4074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135880" y="620688"/>
            <a:ext cx="5627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531854" y="2369649"/>
            <a:ext cx="4806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182888" y="2420889"/>
            <a:ext cx="494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135880" y="2420889"/>
            <a:ext cx="485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151565" y="2420889"/>
            <a:ext cx="5029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441800" y="4005064"/>
            <a:ext cx="4702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296816" y="4005064"/>
            <a:ext cx="4568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245047" y="4005064"/>
            <a:ext cx="4038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121039" y="4005064"/>
            <a:ext cx="6012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20</a:t>
            </a:r>
            <a:endParaRPr lang="cs-CZ" sz="2400" dirty="0"/>
          </a:p>
        </p:txBody>
      </p:sp>
      <p:cxnSp>
        <p:nvCxnSpPr>
          <p:cNvPr id="50" name="Přímá spojnice 49"/>
          <p:cNvCxnSpPr/>
          <p:nvPr/>
        </p:nvCxnSpPr>
        <p:spPr>
          <a:xfrm>
            <a:off x="1886493" y="1082353"/>
            <a:ext cx="140630" cy="2120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H="1" flipV="1">
            <a:off x="5516880" y="1051546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>
            <a:stCxn id="4" idx="0"/>
          </p:cNvCxnSpPr>
          <p:nvPr/>
        </p:nvCxnSpPr>
        <p:spPr>
          <a:xfrm flipH="1" flipV="1">
            <a:off x="3650475" y="1101808"/>
            <a:ext cx="117575" cy="2120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H="1" flipV="1">
            <a:off x="1828393" y="4428332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 flipV="1">
            <a:off x="3698681" y="4410299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 flipV="1">
            <a:off x="1912086" y="2781481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 flipV="1">
            <a:off x="3587651" y="2811073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 flipV="1">
            <a:off x="7534169" y="2831314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 flipV="1">
            <a:off x="5536735" y="2821313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H="1" flipV="1">
            <a:off x="7464800" y="1022436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flipH="1" flipV="1">
            <a:off x="3615650" y="1051546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>
            <a:stCxn id="24" idx="0"/>
          </p:cNvCxnSpPr>
          <p:nvPr/>
        </p:nvCxnSpPr>
        <p:spPr>
          <a:xfrm flipH="1" flipV="1">
            <a:off x="5629235" y="4446185"/>
            <a:ext cx="188060" cy="2069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>
            <a:stCxn id="21" idx="0"/>
          </p:cNvCxnSpPr>
          <p:nvPr/>
        </p:nvCxnSpPr>
        <p:spPr>
          <a:xfrm flipH="1" flipV="1">
            <a:off x="7574841" y="4478565"/>
            <a:ext cx="114348" cy="1926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 flipV="1">
            <a:off x="1255664" y="1041818"/>
            <a:ext cx="276190" cy="2622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>
            <a:stCxn id="25" idx="0"/>
          </p:cNvCxnSpPr>
          <p:nvPr/>
        </p:nvCxnSpPr>
        <p:spPr>
          <a:xfrm flipV="1">
            <a:off x="5054547" y="4428332"/>
            <a:ext cx="213377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>
            <a:stCxn id="9" idx="0"/>
          </p:cNvCxnSpPr>
          <p:nvPr/>
        </p:nvCxnSpPr>
        <p:spPr>
          <a:xfrm flipV="1">
            <a:off x="1334427" y="2831314"/>
            <a:ext cx="145473" cy="2328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>
            <a:stCxn id="7" idx="0"/>
          </p:cNvCxnSpPr>
          <p:nvPr/>
        </p:nvCxnSpPr>
        <p:spPr>
          <a:xfrm flipV="1">
            <a:off x="3106316" y="2882554"/>
            <a:ext cx="123082" cy="1815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>
            <a:stCxn id="19" idx="0"/>
          </p:cNvCxnSpPr>
          <p:nvPr/>
        </p:nvCxnSpPr>
        <p:spPr>
          <a:xfrm flipV="1">
            <a:off x="5054547" y="2831315"/>
            <a:ext cx="84154" cy="2225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>
            <a:stCxn id="17" idx="0"/>
          </p:cNvCxnSpPr>
          <p:nvPr/>
        </p:nvCxnSpPr>
        <p:spPr>
          <a:xfrm flipV="1">
            <a:off x="7048237" y="2831315"/>
            <a:ext cx="103328" cy="2225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 flipV="1">
            <a:off x="7020238" y="1024765"/>
            <a:ext cx="131327" cy="2428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>
            <a:stCxn id="12" idx="0"/>
          </p:cNvCxnSpPr>
          <p:nvPr/>
        </p:nvCxnSpPr>
        <p:spPr>
          <a:xfrm flipV="1">
            <a:off x="5050532" y="1051547"/>
            <a:ext cx="85348" cy="2428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 flipV="1">
            <a:off x="3025990" y="1082353"/>
            <a:ext cx="156898" cy="2120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flipV="1">
            <a:off x="3122982" y="4428332"/>
            <a:ext cx="173834" cy="2067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>
            <a:stCxn id="16" idx="0"/>
          </p:cNvCxnSpPr>
          <p:nvPr/>
        </p:nvCxnSpPr>
        <p:spPr>
          <a:xfrm flipV="1">
            <a:off x="1289400" y="4418024"/>
            <a:ext cx="190500" cy="235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>
            <a:stCxn id="22" idx="0"/>
          </p:cNvCxnSpPr>
          <p:nvPr/>
        </p:nvCxnSpPr>
        <p:spPr>
          <a:xfrm flipV="1">
            <a:off x="7048237" y="4466729"/>
            <a:ext cx="145604" cy="1864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Nadpis 58"/>
          <p:cNvSpPr>
            <a:spLocks noGrp="1"/>
          </p:cNvSpPr>
          <p:nvPr>
            <p:ph type="title" idx="4294967295"/>
          </p:nvPr>
        </p:nvSpPr>
        <p:spPr>
          <a:xfrm>
            <a:off x="960438" y="5373688"/>
            <a:ext cx="8183562" cy="1050925"/>
          </a:xfrm>
        </p:spPr>
        <p:txBody>
          <a:bodyPr/>
          <a:lstStyle/>
          <a:p>
            <a:r>
              <a:rPr lang="cs-CZ" dirty="0" smtClean="0"/>
              <a:t>Rozlož čísla!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1345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229200"/>
            <a:ext cx="8183880" cy="1080120"/>
          </a:xfrm>
        </p:spPr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rgbClr val="FFC000"/>
                </a:solidFill>
              </a:rPr>
              <a:t>Vytvoř slovní úlohu a vypočítej.</a:t>
            </a:r>
            <a:endParaRPr lang="cs-CZ" i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2576" y="504262"/>
            <a:ext cx="8183880" cy="5058888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---------------------------------------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---------------------------------------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---------------------------------------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---------------------------------------</a:t>
            </a:r>
            <a:endParaRPr lang="cs-CZ" dirty="0"/>
          </a:p>
        </p:txBody>
      </p:sp>
      <p:pic>
        <p:nvPicPr>
          <p:cNvPr id="3074" name="Picture 2" descr="C:\Users\08C1\AppData\Local\Microsoft\Windows\Temporary Internet Files\Content.IE5\DE4CGPLA\MP9004465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0284" y="362561"/>
            <a:ext cx="3312368" cy="4002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48064" y="213792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7529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15.2.2012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57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641</TotalTime>
  <Words>257</Words>
  <Application>Microsoft Office PowerPoint</Application>
  <PresentationFormat>Předvádění na obrazovce (4:3)</PresentationFormat>
  <Paragraphs>99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Aspekt</vt:lpstr>
      <vt:lpstr>Prezentace aplikace PowerPoint</vt:lpstr>
      <vt:lpstr>Prezentace aplikace PowerPoint</vt:lpstr>
      <vt:lpstr>Prezentace aplikace PowerPoint</vt:lpstr>
      <vt:lpstr>Přiletí číslo, rozlož ho pomocí svých kartiček na 2 čísla!</vt:lpstr>
      <vt:lpstr>Spoj čísla, která dávají dohromady 10.</vt:lpstr>
      <vt:lpstr>V jedné ruce mám knoflíky, kolik mám v  druhé ruce?</vt:lpstr>
      <vt:lpstr>Myslím si číslo, přičtu k němu     a výsledek je 10.Které číslo si myslím? (zvedej kartičky s čísly.)</vt:lpstr>
      <vt:lpstr>Přidej  ze svých peněz tolik korun, abys měl vždy 10 korun.</vt:lpstr>
      <vt:lpstr>Rozlož čísla!</vt:lpstr>
      <vt:lpstr>Rozlož čísla!</vt:lpstr>
      <vt:lpstr>Rozlož čísla!</vt:lpstr>
      <vt:lpstr>Vytvoř slovní úlohu a vypočítej.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44</cp:revision>
  <dcterms:created xsi:type="dcterms:W3CDTF">2012-02-15T14:58:26Z</dcterms:created>
  <dcterms:modified xsi:type="dcterms:W3CDTF">2012-06-17T10:54:07Z</dcterms:modified>
</cp:coreProperties>
</file>