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2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VY_32_INOVACE_06_Easter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err="1" smtClean="0"/>
            <a:t>Easter</a:t>
          </a:r>
          <a:r>
            <a:rPr lang="cs-CZ" dirty="0" smtClean="0"/>
            <a:t>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VY_32_INOVACE_06_Easter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err="1" smtClean="0"/>
            <a:t>Easter</a:t>
          </a:r>
          <a:r>
            <a:rPr lang="cs-CZ" sz="1400" kern="1200" dirty="0" smtClean="0"/>
            <a:t>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57629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058723"/>
              </p:ext>
            </p:extLst>
          </p:nvPr>
        </p:nvGraphicFramePr>
        <p:xfrm>
          <a:off x="457200" y="1600200"/>
          <a:ext cx="8229600" cy="2941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a rozšíření slovní zásoby a znalostí</a:t>
                      </a:r>
                      <a:r>
                        <a:rPr lang="cs-CZ" baseline="0" dirty="0" smtClean="0"/>
                        <a:t> o Velikonocích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zopakují slovní zásobu a své znalosti o Velikonocích.</a:t>
                      </a:r>
                    </a:p>
                    <a:p>
                      <a:r>
                        <a:rPr lang="cs-CZ" dirty="0" smtClean="0"/>
                        <a:t>Za DÚ si žáci připraví povídání o tom, jak slaví Velikonoce.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9208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b="1" dirty="0" smtClean="0"/>
              <a:t>      </a:t>
            </a:r>
            <a:endParaRPr lang="cs-CZ" sz="6600" b="1" dirty="0"/>
          </a:p>
        </p:txBody>
      </p:sp>
      <p:sp>
        <p:nvSpPr>
          <p:cNvPr id="4" name="Obdélník 3"/>
          <p:cNvSpPr/>
          <p:nvPr/>
        </p:nvSpPr>
        <p:spPr>
          <a:xfrm>
            <a:off x="683568" y="836712"/>
            <a:ext cx="74888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latin typeface="+mj-lt"/>
              </a:rPr>
              <a:t>           </a:t>
            </a:r>
            <a:r>
              <a:rPr lang="cs-CZ" sz="9600" dirty="0" smtClean="0">
                <a:latin typeface="+mj-lt"/>
              </a:rPr>
              <a:t>EASTER</a:t>
            </a:r>
            <a:endParaRPr lang="cs-CZ" sz="9600" dirty="0">
              <a:latin typeface="+mj-lt"/>
            </a:endParaRPr>
          </a:p>
        </p:txBody>
      </p:sp>
      <p:pic>
        <p:nvPicPr>
          <p:cNvPr id="1026" name="Picture 2" descr="C:\Users\X\AppData\Local\Microsoft\Windows\Temporary Internet Files\Content.IE5\2TN04YLY\MP9004230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599" y="2406372"/>
            <a:ext cx="2916817" cy="438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u="sng" dirty="0" err="1"/>
              <a:t>Easter</a:t>
            </a:r>
            <a:r>
              <a:rPr lang="cs-CZ" sz="4800" b="1" i="1" u="sng" dirty="0"/>
              <a:t> </a:t>
            </a:r>
            <a:r>
              <a:rPr lang="cs-CZ" sz="4800" b="1" i="1" u="sng" dirty="0" err="1"/>
              <a:t>days</a:t>
            </a:r>
            <a:endParaRPr lang="cs-CZ" sz="4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Green </a:t>
            </a:r>
            <a:r>
              <a:rPr lang="cs-CZ" sz="4800" dirty="0" err="1"/>
              <a:t>Thursday</a:t>
            </a:r>
            <a:endParaRPr lang="cs-CZ" sz="4800" dirty="0"/>
          </a:p>
          <a:p>
            <a:r>
              <a:rPr lang="cs-CZ" sz="4800" dirty="0" err="1"/>
              <a:t>Good</a:t>
            </a:r>
            <a:r>
              <a:rPr lang="cs-CZ" sz="4800" dirty="0"/>
              <a:t> </a:t>
            </a:r>
            <a:r>
              <a:rPr lang="cs-CZ" sz="4800" dirty="0" err="1"/>
              <a:t>Friday</a:t>
            </a:r>
            <a:endParaRPr lang="cs-CZ" sz="4800" dirty="0"/>
          </a:p>
          <a:p>
            <a:r>
              <a:rPr lang="cs-CZ" sz="4800" dirty="0" err="1"/>
              <a:t>White</a:t>
            </a:r>
            <a:r>
              <a:rPr lang="cs-CZ" sz="4800" dirty="0"/>
              <a:t> </a:t>
            </a:r>
            <a:r>
              <a:rPr lang="cs-CZ" sz="4800" dirty="0" err="1"/>
              <a:t>Saturday</a:t>
            </a:r>
            <a:endParaRPr lang="cs-CZ" sz="4800" dirty="0"/>
          </a:p>
          <a:p>
            <a:r>
              <a:rPr lang="cs-CZ" sz="4800" dirty="0" err="1"/>
              <a:t>Easter</a:t>
            </a:r>
            <a:r>
              <a:rPr lang="cs-CZ" sz="4800" dirty="0"/>
              <a:t> </a:t>
            </a:r>
            <a:r>
              <a:rPr lang="cs-CZ" sz="4800" dirty="0" err="1"/>
              <a:t>Sunday</a:t>
            </a:r>
            <a:endParaRPr lang="cs-CZ" sz="4800" dirty="0"/>
          </a:p>
          <a:p>
            <a:r>
              <a:rPr lang="cs-CZ" sz="4800" dirty="0" err="1"/>
              <a:t>Easter</a:t>
            </a:r>
            <a:r>
              <a:rPr lang="cs-CZ" sz="4800" dirty="0"/>
              <a:t> </a:t>
            </a:r>
            <a:r>
              <a:rPr lang="cs-CZ" sz="4800" dirty="0" err="1"/>
              <a:t>Monday</a:t>
            </a:r>
            <a:endParaRPr lang="cs-CZ" sz="4800" dirty="0"/>
          </a:p>
          <a:p>
            <a:endParaRPr lang="cs-CZ" sz="4800" dirty="0"/>
          </a:p>
        </p:txBody>
      </p:sp>
      <p:pic>
        <p:nvPicPr>
          <p:cNvPr id="2050" name="Picture 2" descr="C:\Users\X\AppData\Local\Microsoft\Windows\Temporary Internet Files\Content.IE5\NSDEAAJC\MC9003537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910551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52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4000" dirty="0"/>
              <a:t>On </a:t>
            </a:r>
            <a:r>
              <a:rPr lang="cs-CZ" sz="4000" dirty="0" err="1"/>
              <a:t>good</a:t>
            </a:r>
            <a:r>
              <a:rPr lang="cs-CZ" sz="4000" dirty="0"/>
              <a:t> </a:t>
            </a:r>
            <a:r>
              <a:rPr lang="cs-CZ" sz="4000" dirty="0" err="1"/>
              <a:t>Friday</a:t>
            </a:r>
            <a:r>
              <a:rPr lang="cs-CZ" sz="4000" dirty="0"/>
              <a:t> </a:t>
            </a:r>
            <a:r>
              <a:rPr lang="cs-CZ" sz="4000" dirty="0" err="1"/>
              <a:t>boys</a:t>
            </a:r>
            <a:r>
              <a:rPr lang="cs-CZ" sz="4000" dirty="0"/>
              <a:t> go </a:t>
            </a:r>
            <a:r>
              <a:rPr lang="cs-CZ" sz="4000" dirty="0" err="1"/>
              <a:t>rattling</a:t>
            </a:r>
            <a:r>
              <a:rPr lang="cs-CZ" sz="4000" dirty="0"/>
              <a:t> </a:t>
            </a:r>
            <a:r>
              <a:rPr lang="cs-CZ" sz="4000" dirty="0" err="1"/>
              <a:t>round</a:t>
            </a:r>
            <a:r>
              <a:rPr lang="cs-CZ" sz="4000" dirty="0"/>
              <a:t> </a:t>
            </a:r>
            <a:r>
              <a:rPr lang="cs-CZ" sz="4000" dirty="0" err="1"/>
              <a:t>the</a:t>
            </a:r>
            <a:r>
              <a:rPr lang="cs-CZ" sz="4000" dirty="0"/>
              <a:t> </a:t>
            </a:r>
            <a:r>
              <a:rPr lang="cs-CZ" sz="4000" dirty="0" err="1"/>
              <a:t>town</a:t>
            </a:r>
            <a:r>
              <a:rPr lang="cs-CZ" sz="4000" dirty="0" smtClean="0"/>
              <a:t>.</a:t>
            </a:r>
          </a:p>
          <a:p>
            <a:r>
              <a:rPr lang="cs-CZ" sz="4000" dirty="0" err="1"/>
              <a:t>Girls</a:t>
            </a:r>
            <a:r>
              <a:rPr lang="cs-CZ" sz="4000" dirty="0"/>
              <a:t> </a:t>
            </a:r>
            <a:r>
              <a:rPr lang="cs-CZ" sz="4000" dirty="0" err="1"/>
              <a:t>boil</a:t>
            </a:r>
            <a:r>
              <a:rPr lang="cs-CZ" sz="4000" dirty="0"/>
              <a:t> and </a:t>
            </a:r>
            <a:r>
              <a:rPr lang="cs-CZ" sz="4000" dirty="0" err="1"/>
              <a:t>colour</a:t>
            </a:r>
            <a:r>
              <a:rPr lang="cs-CZ" sz="4000" dirty="0"/>
              <a:t> </a:t>
            </a:r>
            <a:r>
              <a:rPr lang="cs-CZ" sz="4000" dirty="0" err="1"/>
              <a:t>them</a:t>
            </a:r>
            <a:r>
              <a:rPr lang="cs-CZ" sz="4000" dirty="0"/>
              <a:t> </a:t>
            </a:r>
            <a:r>
              <a:rPr lang="cs-CZ" sz="4000" dirty="0" err="1"/>
              <a:t>before</a:t>
            </a:r>
            <a:r>
              <a:rPr lang="cs-CZ" sz="4000" dirty="0"/>
              <a:t> </a:t>
            </a:r>
            <a:r>
              <a:rPr lang="cs-CZ" sz="4000" dirty="0" err="1"/>
              <a:t>Monday</a:t>
            </a:r>
            <a:r>
              <a:rPr lang="cs-CZ" sz="4000" dirty="0"/>
              <a:t>.</a:t>
            </a:r>
          </a:p>
          <a:p>
            <a:r>
              <a:rPr lang="cs-CZ" sz="4000" dirty="0" err="1"/>
              <a:t>Boys</a:t>
            </a:r>
            <a:r>
              <a:rPr lang="cs-CZ" sz="4000" dirty="0"/>
              <a:t> go </a:t>
            </a:r>
            <a:r>
              <a:rPr lang="cs-CZ" sz="4000" dirty="0" err="1"/>
              <a:t>for</a:t>
            </a:r>
            <a:r>
              <a:rPr lang="cs-CZ" sz="4000" dirty="0"/>
              <a:t> </a:t>
            </a:r>
            <a:r>
              <a:rPr lang="cs-CZ" sz="4000" dirty="0" err="1"/>
              <a:t>them</a:t>
            </a:r>
            <a:r>
              <a:rPr lang="cs-CZ" sz="4000" dirty="0"/>
              <a:t> in </a:t>
            </a:r>
            <a:r>
              <a:rPr lang="cs-CZ" sz="4000" dirty="0" err="1"/>
              <a:t>the</a:t>
            </a:r>
            <a:r>
              <a:rPr lang="cs-CZ" sz="4000" dirty="0"/>
              <a:t> </a:t>
            </a:r>
            <a:r>
              <a:rPr lang="cs-CZ" sz="4000" dirty="0" err="1"/>
              <a:t>morning</a:t>
            </a:r>
            <a:r>
              <a:rPr lang="cs-CZ" sz="4000" dirty="0"/>
              <a:t> on </a:t>
            </a:r>
            <a:r>
              <a:rPr lang="cs-CZ" sz="4000" dirty="0" err="1"/>
              <a:t>Easter</a:t>
            </a:r>
            <a:r>
              <a:rPr lang="cs-CZ" sz="4000" dirty="0"/>
              <a:t> </a:t>
            </a:r>
            <a:r>
              <a:rPr lang="cs-CZ" sz="4000" dirty="0" err="1"/>
              <a:t>Monday</a:t>
            </a:r>
            <a:r>
              <a:rPr lang="cs-CZ" sz="4000" dirty="0"/>
              <a:t> </a:t>
            </a:r>
            <a:r>
              <a:rPr lang="cs-CZ" sz="4000" dirty="0" err="1" smtClean="0"/>
              <a:t>with</a:t>
            </a:r>
            <a:r>
              <a:rPr lang="cs-CZ" sz="4000" dirty="0" smtClean="0"/>
              <a:t> a </a:t>
            </a:r>
            <a:r>
              <a:rPr lang="cs-CZ" sz="4000" dirty="0" err="1"/>
              <a:t>twig</a:t>
            </a:r>
            <a:r>
              <a:rPr lang="cs-CZ" sz="4000" dirty="0"/>
              <a:t>.</a:t>
            </a:r>
          </a:p>
          <a:p>
            <a:pPr>
              <a:buFontTx/>
              <a:buNone/>
            </a:pPr>
            <a:r>
              <a:rPr lang="cs-CZ" sz="4000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5" name="Picture 3" descr="C:\Users\X\AppData\Local\Microsoft\Windows\Temporary Internet Files\Content.IE5\T4Z486A4\MC9004361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867" y="5085184"/>
            <a:ext cx="4571429" cy="1434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22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Autofit/>
          </a:bodyPr>
          <a:lstStyle/>
          <a:p>
            <a:r>
              <a:rPr lang="cs-CZ" sz="4400" dirty="0" err="1" smtClean="0"/>
              <a:t>You</a:t>
            </a:r>
            <a:r>
              <a:rPr lang="cs-CZ" sz="4400" dirty="0" smtClean="0"/>
              <a:t> </a:t>
            </a:r>
            <a:r>
              <a:rPr lang="cs-CZ" sz="4400" dirty="0" err="1" smtClean="0"/>
              <a:t>can</a:t>
            </a:r>
            <a:r>
              <a:rPr lang="cs-CZ" sz="4400" dirty="0" smtClean="0"/>
              <a:t> </a:t>
            </a:r>
            <a:r>
              <a:rPr lang="cs-CZ" sz="4400" dirty="0" err="1" smtClean="0"/>
              <a:t>see</a:t>
            </a:r>
            <a:r>
              <a:rPr lang="cs-CZ" sz="4400" dirty="0" smtClean="0"/>
              <a:t> </a:t>
            </a:r>
            <a:r>
              <a:rPr lang="cs-CZ" sz="4400" dirty="0" err="1"/>
              <a:t>Easter</a:t>
            </a:r>
            <a:r>
              <a:rPr lang="cs-CZ" sz="4400" dirty="0"/>
              <a:t> </a:t>
            </a:r>
            <a:r>
              <a:rPr lang="cs-CZ" sz="4400" dirty="0" err="1" smtClean="0"/>
              <a:t>ram</a:t>
            </a:r>
            <a:r>
              <a:rPr lang="cs-CZ" sz="4400" dirty="0" err="1" smtClean="0"/>
              <a:t>s</a:t>
            </a:r>
            <a:r>
              <a:rPr lang="cs-CZ" sz="4400" dirty="0" smtClean="0"/>
              <a:t> .</a:t>
            </a:r>
            <a:endParaRPr lang="cs-CZ" sz="4400" dirty="0"/>
          </a:p>
          <a:p>
            <a:r>
              <a:rPr lang="cs-CZ" sz="4400" dirty="0" err="1"/>
              <a:t>People</a:t>
            </a:r>
            <a:r>
              <a:rPr lang="cs-CZ" sz="4400" dirty="0"/>
              <a:t> </a:t>
            </a:r>
            <a:r>
              <a:rPr lang="cs-CZ" sz="4400" dirty="0" err="1"/>
              <a:t>buy</a:t>
            </a:r>
            <a:r>
              <a:rPr lang="cs-CZ" sz="4400" dirty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ram</a:t>
            </a:r>
            <a:r>
              <a:rPr lang="cs-CZ" sz="4400" dirty="0"/>
              <a:t>, </a:t>
            </a:r>
            <a:r>
              <a:rPr lang="cs-CZ" sz="4400" dirty="0" err="1"/>
              <a:t>bunnies</a:t>
            </a:r>
            <a:r>
              <a:rPr lang="cs-CZ" sz="4400" dirty="0"/>
              <a:t>, hot </a:t>
            </a:r>
            <a:r>
              <a:rPr lang="cs-CZ" sz="4400" dirty="0" err="1"/>
              <a:t>cross</a:t>
            </a:r>
            <a:r>
              <a:rPr lang="cs-CZ" sz="4400" dirty="0"/>
              <a:t> </a:t>
            </a:r>
            <a:r>
              <a:rPr lang="cs-CZ" sz="4400" dirty="0" err="1"/>
              <a:t>buns</a:t>
            </a:r>
            <a:r>
              <a:rPr lang="cs-CZ" sz="4400" dirty="0"/>
              <a:t> and </a:t>
            </a:r>
            <a:r>
              <a:rPr lang="cs-CZ" sz="4400" dirty="0" err="1"/>
              <a:t>decorate</a:t>
            </a:r>
            <a:r>
              <a:rPr lang="cs-CZ" sz="4400" dirty="0"/>
              <a:t> house </a:t>
            </a:r>
            <a:r>
              <a:rPr lang="cs-CZ" sz="4400" dirty="0" err="1"/>
              <a:t>with</a:t>
            </a:r>
            <a:r>
              <a:rPr lang="cs-CZ" sz="4400" dirty="0"/>
              <a:t> </a:t>
            </a:r>
            <a:r>
              <a:rPr lang="cs-CZ" sz="4400" dirty="0" err="1"/>
              <a:t>catkins</a:t>
            </a:r>
            <a:r>
              <a:rPr lang="cs-CZ" sz="4400" dirty="0"/>
              <a:t>.</a:t>
            </a:r>
          </a:p>
          <a:p>
            <a:r>
              <a:rPr lang="cs-CZ" sz="4400" dirty="0" err="1"/>
              <a:t>They</a:t>
            </a:r>
            <a:r>
              <a:rPr lang="cs-CZ" sz="4400" dirty="0"/>
              <a:t> go to </a:t>
            </a:r>
            <a:r>
              <a:rPr lang="cs-CZ" sz="4400" dirty="0" err="1"/>
              <a:t>cemeteries</a:t>
            </a:r>
            <a:r>
              <a:rPr lang="cs-CZ" sz="4400" dirty="0"/>
              <a:t> to </a:t>
            </a:r>
            <a:r>
              <a:rPr lang="cs-CZ" sz="4400" dirty="0" err="1"/>
              <a:t>tidy</a:t>
            </a:r>
            <a:r>
              <a:rPr lang="cs-CZ" sz="4400" dirty="0"/>
              <a:t> up and </a:t>
            </a:r>
            <a:r>
              <a:rPr lang="cs-CZ" sz="4400" dirty="0" err="1"/>
              <a:t>decorate</a:t>
            </a:r>
            <a:r>
              <a:rPr lang="cs-CZ" sz="4400" dirty="0"/>
              <a:t>.</a:t>
            </a:r>
          </a:p>
          <a:p>
            <a:r>
              <a:rPr lang="cs-CZ" sz="4400" dirty="0" err="1"/>
              <a:t>Families</a:t>
            </a:r>
            <a:r>
              <a:rPr lang="cs-CZ" sz="4400" dirty="0"/>
              <a:t> visit and </a:t>
            </a:r>
            <a:r>
              <a:rPr lang="cs-CZ" sz="4400" dirty="0" err="1"/>
              <a:t>gather</a:t>
            </a:r>
            <a:r>
              <a:rPr lang="cs-CZ" sz="4400" dirty="0"/>
              <a:t>.</a:t>
            </a:r>
          </a:p>
          <a:p>
            <a:endParaRPr lang="cs-CZ" sz="4400" dirty="0"/>
          </a:p>
        </p:txBody>
      </p:sp>
      <p:pic>
        <p:nvPicPr>
          <p:cNvPr id="4098" name="Picture 2" descr="C:\Users\X\AppData\Local\Microsoft\Windows\Temporary Internet Files\Content.IE5\ZAVS63D2\MC900428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60722"/>
            <a:ext cx="17653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46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5577483"/>
          </a:xfrm>
        </p:spPr>
        <p:txBody>
          <a:bodyPr>
            <a:normAutofit/>
          </a:bodyPr>
          <a:lstStyle/>
          <a:p>
            <a:r>
              <a:rPr lang="cs-CZ" sz="4000" dirty="0" err="1"/>
              <a:t>Easter</a:t>
            </a:r>
            <a:r>
              <a:rPr lang="cs-CZ" sz="4000" dirty="0"/>
              <a:t> </a:t>
            </a:r>
            <a:r>
              <a:rPr lang="cs-CZ" sz="4000" dirty="0" err="1"/>
              <a:t>is</a:t>
            </a:r>
            <a:r>
              <a:rPr lang="cs-CZ" sz="4000" dirty="0"/>
              <a:t> </a:t>
            </a:r>
            <a:r>
              <a:rPr lang="cs-CZ" sz="4000" dirty="0" err="1"/>
              <a:t>important</a:t>
            </a:r>
            <a:r>
              <a:rPr lang="cs-CZ" sz="4000" dirty="0"/>
              <a:t> </a:t>
            </a:r>
            <a:r>
              <a:rPr lang="cs-CZ" sz="4000" dirty="0" err="1"/>
              <a:t>holiday</a:t>
            </a:r>
            <a:r>
              <a:rPr lang="cs-CZ" sz="4000" dirty="0"/>
              <a:t> </a:t>
            </a:r>
            <a:r>
              <a:rPr lang="cs-CZ" sz="4000" dirty="0" err="1"/>
              <a:t>here</a:t>
            </a:r>
            <a:r>
              <a:rPr lang="cs-CZ" sz="4000" dirty="0"/>
              <a:t> but </a:t>
            </a:r>
            <a:r>
              <a:rPr lang="cs-CZ" sz="4000" dirty="0" err="1"/>
              <a:t>people</a:t>
            </a:r>
            <a:r>
              <a:rPr lang="cs-CZ" sz="4000" dirty="0"/>
              <a:t> </a:t>
            </a:r>
            <a:r>
              <a:rPr lang="cs-CZ" sz="4000" dirty="0" err="1"/>
              <a:t>prefer</a:t>
            </a:r>
            <a:r>
              <a:rPr lang="cs-CZ" sz="4000" dirty="0"/>
              <a:t> </a:t>
            </a:r>
            <a:r>
              <a:rPr lang="cs-CZ" sz="4000" dirty="0" err="1"/>
              <a:t>Xmas</a:t>
            </a:r>
            <a:r>
              <a:rPr lang="cs-CZ" sz="4000" dirty="0"/>
              <a:t>.</a:t>
            </a:r>
          </a:p>
          <a:p>
            <a:r>
              <a:rPr lang="cs-CZ" sz="4000" dirty="0"/>
              <a:t>And </a:t>
            </a:r>
            <a:r>
              <a:rPr lang="cs-CZ" sz="4000" dirty="0" err="1"/>
              <a:t>it</a:t>
            </a:r>
            <a:r>
              <a:rPr lang="cs-CZ" sz="4000" dirty="0"/>
              <a:t> </a:t>
            </a:r>
            <a:r>
              <a:rPr lang="cs-CZ" sz="4000" dirty="0" err="1"/>
              <a:t>is</a:t>
            </a:r>
            <a:r>
              <a:rPr lang="cs-CZ" sz="4000" dirty="0"/>
              <a:t> more </a:t>
            </a:r>
            <a:r>
              <a:rPr lang="cs-CZ" sz="4000" dirty="0" err="1"/>
              <a:t>popular</a:t>
            </a:r>
            <a:r>
              <a:rPr lang="cs-CZ" sz="4000" dirty="0"/>
              <a:t> </a:t>
            </a:r>
            <a:r>
              <a:rPr lang="cs-CZ" sz="4000" dirty="0" err="1"/>
              <a:t>with</a:t>
            </a:r>
            <a:r>
              <a:rPr lang="cs-CZ" sz="4000" dirty="0"/>
              <a:t> </a:t>
            </a:r>
            <a:r>
              <a:rPr lang="cs-CZ" sz="4000" smtClean="0"/>
              <a:t>Moravian</a:t>
            </a:r>
            <a:r>
              <a:rPr lang="cs-CZ" sz="4000" dirty="0" smtClean="0"/>
              <a:t> </a:t>
            </a:r>
            <a:r>
              <a:rPr lang="cs-CZ" sz="4000" dirty="0" err="1"/>
              <a:t>than</a:t>
            </a:r>
            <a:r>
              <a:rPr lang="cs-CZ" sz="4000" dirty="0"/>
              <a:t> Bohemian.</a:t>
            </a:r>
          </a:p>
          <a:p>
            <a:r>
              <a:rPr lang="cs-CZ" sz="4000" dirty="0" err="1"/>
              <a:t>For</a:t>
            </a:r>
            <a:r>
              <a:rPr lang="cs-CZ" sz="4000" dirty="0"/>
              <a:t> </a:t>
            </a:r>
            <a:r>
              <a:rPr lang="cs-CZ" sz="4000" dirty="0" err="1"/>
              <a:t>example</a:t>
            </a:r>
            <a:r>
              <a:rPr lang="cs-CZ" sz="4000" dirty="0"/>
              <a:t> in </a:t>
            </a:r>
            <a:r>
              <a:rPr lang="cs-CZ" sz="4000" dirty="0" err="1"/>
              <a:t>Germany</a:t>
            </a:r>
            <a:r>
              <a:rPr lang="cs-CZ" sz="4000" dirty="0"/>
              <a:t>, </a:t>
            </a:r>
            <a:r>
              <a:rPr lang="cs-CZ" sz="4000" dirty="0" err="1"/>
              <a:t>Easter</a:t>
            </a:r>
            <a:r>
              <a:rPr lang="cs-CZ" sz="4000" dirty="0"/>
              <a:t> </a:t>
            </a:r>
            <a:r>
              <a:rPr lang="cs-CZ" sz="4000" dirty="0" err="1"/>
              <a:t>is</a:t>
            </a:r>
            <a:r>
              <a:rPr lang="cs-CZ" sz="4000" dirty="0"/>
              <a:t> much more </a:t>
            </a:r>
            <a:r>
              <a:rPr lang="cs-CZ" sz="4000" dirty="0" err="1"/>
              <a:t>important</a:t>
            </a:r>
            <a:r>
              <a:rPr lang="cs-CZ" sz="4000" dirty="0"/>
              <a:t> </a:t>
            </a:r>
            <a:r>
              <a:rPr lang="cs-CZ" sz="4000" dirty="0" err="1"/>
              <a:t>than</a:t>
            </a:r>
            <a:r>
              <a:rPr lang="cs-CZ" sz="4000" dirty="0"/>
              <a:t> in </a:t>
            </a:r>
            <a:r>
              <a:rPr lang="cs-CZ" sz="4000" dirty="0" err="1"/>
              <a:t>the</a:t>
            </a:r>
            <a:r>
              <a:rPr lang="cs-CZ" sz="4000" dirty="0"/>
              <a:t> Czech Republic.</a:t>
            </a:r>
          </a:p>
          <a:p>
            <a:r>
              <a:rPr lang="cs-CZ" sz="4000" dirty="0" err="1"/>
              <a:t>German</a:t>
            </a:r>
            <a:r>
              <a:rPr lang="cs-CZ" sz="4000" dirty="0"/>
              <a:t> </a:t>
            </a:r>
            <a:r>
              <a:rPr lang="cs-CZ" sz="4000" dirty="0" err="1"/>
              <a:t>travel</a:t>
            </a:r>
            <a:r>
              <a:rPr lang="cs-CZ" sz="4000" dirty="0"/>
              <a:t> and </a:t>
            </a:r>
            <a:r>
              <a:rPr lang="cs-CZ" sz="4000" dirty="0" err="1"/>
              <a:t>celebrate</a:t>
            </a:r>
            <a:r>
              <a:rPr lang="cs-CZ" sz="4000" dirty="0"/>
              <a:t> more.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1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Připrav si povídání o tom, jak se v tvé rodině slaví Velikonoce.</a:t>
            </a:r>
            <a:endParaRPr lang="cs-CZ" sz="4400" dirty="0"/>
          </a:p>
        </p:txBody>
      </p:sp>
      <p:pic>
        <p:nvPicPr>
          <p:cNvPr id="6146" name="Picture 2" descr="C:\Users\X\AppData\Local\Microsoft\Windows\Temporary Internet Files\Content.IE5\2TN04YLY\MC900382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616" y="3304254"/>
            <a:ext cx="3344416" cy="33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581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X\AppData\Local\Microsoft\Windows\Temporary Internet Files\Content.IE5\NSDEAAJC\MC9003555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905" y="2956712"/>
            <a:ext cx="596189" cy="94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X\AppData\Local\Microsoft\Windows\Temporary Internet Files\Content.IE5\NSDEAAJC\MC9003555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866" y="177541"/>
            <a:ext cx="4104456" cy="650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46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249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Easter days</vt:lpstr>
      <vt:lpstr>Prezentace aplikace PowerPoint</vt:lpstr>
      <vt:lpstr>Prezentace aplikace PowerPoint</vt:lpstr>
      <vt:lpstr>Prezentace aplikace PowerPoint</vt:lpstr>
      <vt:lpstr>Domácí úkol :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dana</cp:lastModifiedBy>
  <cp:revision>67</cp:revision>
  <dcterms:created xsi:type="dcterms:W3CDTF">2011-11-09T14:01:04Z</dcterms:created>
  <dcterms:modified xsi:type="dcterms:W3CDTF">2012-03-11T15:13:07Z</dcterms:modified>
</cp:coreProperties>
</file>