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61" r:id="rId2"/>
    <p:sldId id="279" r:id="rId3"/>
    <p:sldId id="267" r:id="rId4"/>
    <p:sldId id="262" r:id="rId5"/>
    <p:sldId id="263" r:id="rId6"/>
    <p:sldId id="278" r:id="rId7"/>
    <p:sldId id="269" r:id="rId8"/>
    <p:sldId id="275" r:id="rId9"/>
    <p:sldId id="277" r:id="rId10"/>
    <p:sldId id="276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NÁZEV:VY_32_INOVACE_15_ </a:t>
          </a:r>
          <a:r>
            <a:rPr lang="cs-CZ" sz="2000" dirty="0" smtClean="0"/>
            <a:t>MATEMATIKA 1.R.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SČÍTÁNÍ PŘES DESÍTKU </a:t>
          </a:r>
          <a:r>
            <a:rPr lang="cs-CZ" sz="2000" dirty="0" smtClean="0"/>
            <a:t>8 +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64F5644-0377-4F89-9CC9-802595D84B74}" type="presOf" srcId="{4C35D32F-0EAB-4CD7-82EE-45574DC2A586}" destId="{890E4F0B-2866-4A3F-A3C7-2A14B1797930}" srcOrd="1" destOrd="0" presId="urn:microsoft.com/office/officeart/2005/8/layout/target3"/>
    <dgm:cxn modelId="{AA5D0560-D054-442C-86AA-E78E7F060EEF}" type="presOf" srcId="{B651F6E3-6281-48DB-9319-2AEAFDAE7572}" destId="{619D679B-A015-4ECF-8348-D1034C574F40}" srcOrd="0" destOrd="0" presId="urn:microsoft.com/office/officeart/2005/8/layout/target3"/>
    <dgm:cxn modelId="{7B8D9FB5-6432-475F-8D8A-89ED486B744F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243BF50-25F8-45DE-8BED-FAF6C1AB1CC8}" type="presOf" srcId="{D1B46980-6531-4606-95E6-44980827E919}" destId="{6140AFEC-043D-4C43-A2F9-D0F5331DF3A3}" srcOrd="0" destOrd="0" presId="urn:microsoft.com/office/officeart/2005/8/layout/target3"/>
    <dgm:cxn modelId="{F5A700B7-9EBC-40B5-B2A2-E2C76FFFD78E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EC42262-4861-488C-9E24-A5D35C020761}" type="presOf" srcId="{D8197B8C-B260-4A16-BDF4-0947B075E274}" destId="{25B08C86-7E15-44DC-BE7F-FFB55DD49D12}" srcOrd="0" destOrd="0" presId="urn:microsoft.com/office/officeart/2005/8/layout/target3"/>
    <dgm:cxn modelId="{89BE7701-5763-451C-8934-8D0E751567DD}" type="presOf" srcId="{D1D4F407-5343-4D3F-B5B9-D407B03CAEB4}" destId="{D005CE8C-CC26-4C3E-AC11-E15060ECD759}" srcOrd="0" destOrd="0" presId="urn:microsoft.com/office/officeart/2005/8/layout/target3"/>
    <dgm:cxn modelId="{76B70423-4B6A-4828-A080-4470490E4A6E}" type="presOf" srcId="{D1D4F407-5343-4D3F-B5B9-D407B03CAEB4}" destId="{AED2198E-93D5-4001-81B4-73124B309672}" srcOrd="1" destOrd="0" presId="urn:microsoft.com/office/officeart/2005/8/layout/target3"/>
    <dgm:cxn modelId="{BECD1501-1B65-45F7-BC1B-DB7EBE72AD0A}" type="presOf" srcId="{D1B46980-6531-4606-95E6-44980827E919}" destId="{2BE915AB-18AA-4053-B92C-3BFC9ED204BB}" srcOrd="1" destOrd="0" presId="urn:microsoft.com/office/officeart/2005/8/layout/target3"/>
    <dgm:cxn modelId="{FBB202D9-6E98-491D-9BFD-29B260A9CF08}" type="presOf" srcId="{D8197B8C-B260-4A16-BDF4-0947B075E274}" destId="{5A5FFA88-C948-4069-8E93-59FA12366E83}" srcOrd="1" destOrd="0" presId="urn:microsoft.com/office/officeart/2005/8/layout/target3"/>
    <dgm:cxn modelId="{AC226466-C8D7-4798-B97C-5AF9C73DCB17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34C41EF-C10F-4745-8283-5C636EF8922A}" type="presParOf" srcId="{333A1088-737F-45CB-B68E-254E46348037}" destId="{F5ABB229-8D3B-4694-996A-96F23CF14429}" srcOrd="0" destOrd="0" presId="urn:microsoft.com/office/officeart/2005/8/layout/target3"/>
    <dgm:cxn modelId="{6C200084-1735-49BF-94E5-E9933FD48F78}" type="presParOf" srcId="{333A1088-737F-45CB-B68E-254E46348037}" destId="{F41139FD-01EE-4571-8B17-4FB00FC51163}" srcOrd="1" destOrd="0" presId="urn:microsoft.com/office/officeart/2005/8/layout/target3"/>
    <dgm:cxn modelId="{611959F9-7A24-4015-AA2C-205BA687601A}" type="presParOf" srcId="{333A1088-737F-45CB-B68E-254E46348037}" destId="{D005CE8C-CC26-4C3E-AC11-E15060ECD759}" srcOrd="2" destOrd="0" presId="urn:microsoft.com/office/officeart/2005/8/layout/target3"/>
    <dgm:cxn modelId="{F843ACD7-B0E7-48E9-B94E-393F56390E07}" type="presParOf" srcId="{333A1088-737F-45CB-B68E-254E46348037}" destId="{2C702D82-9B77-49B7-9568-BB8EB47C3372}" srcOrd="3" destOrd="0" presId="urn:microsoft.com/office/officeart/2005/8/layout/target3"/>
    <dgm:cxn modelId="{60935BC5-FF49-40B9-8640-759628C415FE}" type="presParOf" srcId="{333A1088-737F-45CB-B68E-254E46348037}" destId="{A52A0455-90FF-4808-ABD0-F02540D31D5A}" srcOrd="4" destOrd="0" presId="urn:microsoft.com/office/officeart/2005/8/layout/target3"/>
    <dgm:cxn modelId="{68CEBD14-DEE3-442A-9CFC-E2842EEF3BD2}" type="presParOf" srcId="{333A1088-737F-45CB-B68E-254E46348037}" destId="{6140AFEC-043D-4C43-A2F9-D0F5331DF3A3}" srcOrd="5" destOrd="0" presId="urn:microsoft.com/office/officeart/2005/8/layout/target3"/>
    <dgm:cxn modelId="{75818692-AA0D-4070-8903-530A4D3CDE27}" type="presParOf" srcId="{333A1088-737F-45CB-B68E-254E46348037}" destId="{9358AC05-5D7D-4327-9F80-1AD486AEA664}" srcOrd="6" destOrd="0" presId="urn:microsoft.com/office/officeart/2005/8/layout/target3"/>
    <dgm:cxn modelId="{6B8FEF95-05C7-4DB2-BC44-74A92D8C3536}" type="presParOf" srcId="{333A1088-737F-45CB-B68E-254E46348037}" destId="{313FC574-E1CD-4FB4-B054-0B805CE0447D}" srcOrd="7" destOrd="0" presId="urn:microsoft.com/office/officeart/2005/8/layout/target3"/>
    <dgm:cxn modelId="{055376B2-14A5-460B-ADCE-81E88DE10C4D}" type="presParOf" srcId="{333A1088-737F-45CB-B68E-254E46348037}" destId="{619D679B-A015-4ECF-8348-D1034C574F40}" srcOrd="8" destOrd="0" presId="urn:microsoft.com/office/officeart/2005/8/layout/target3"/>
    <dgm:cxn modelId="{20497AA4-AD2D-47A8-8369-109FFD77218C}" type="presParOf" srcId="{333A1088-737F-45CB-B68E-254E46348037}" destId="{322283A8-4A27-4CDA-BAE3-F381106A9174}" srcOrd="9" destOrd="0" presId="urn:microsoft.com/office/officeart/2005/8/layout/target3"/>
    <dgm:cxn modelId="{FAAA9B8E-A710-4A06-9369-94063443830F}" type="presParOf" srcId="{333A1088-737F-45CB-B68E-254E46348037}" destId="{FFC9F71D-1B4F-4AD9-A4A6-86ADEFC8AF5C}" srcOrd="10" destOrd="0" presId="urn:microsoft.com/office/officeart/2005/8/layout/target3"/>
    <dgm:cxn modelId="{88D12A2B-BC92-4C29-B03E-2AC67B409CDA}" type="presParOf" srcId="{333A1088-737F-45CB-B68E-254E46348037}" destId="{25B08C86-7E15-44DC-BE7F-FFB55DD49D12}" srcOrd="11" destOrd="0" presId="urn:microsoft.com/office/officeart/2005/8/layout/target3"/>
    <dgm:cxn modelId="{AB583A69-2BE9-4B2B-AFBF-6453007B5943}" type="presParOf" srcId="{333A1088-737F-45CB-B68E-254E46348037}" destId="{76644BE8-9D7C-4C09-B250-3D10AF48CBB7}" srcOrd="12" destOrd="0" presId="urn:microsoft.com/office/officeart/2005/8/layout/target3"/>
    <dgm:cxn modelId="{A7E7FE30-C2B2-4EBD-AF28-0F75B5CAF4CA}" type="presParOf" srcId="{333A1088-737F-45CB-B68E-254E46348037}" destId="{EE85B701-7295-41C0-BA7A-34D3756A2AE6}" srcOrd="13" destOrd="0" presId="urn:microsoft.com/office/officeart/2005/8/layout/target3"/>
    <dgm:cxn modelId="{93BD7DCD-90DD-46DD-87E6-9642F7CC12CD}" type="presParOf" srcId="{333A1088-737F-45CB-B68E-254E46348037}" destId="{8BEBB6EC-1DAA-4CAC-8A25-BC0FCBD5DBD5}" srcOrd="14" destOrd="0" presId="urn:microsoft.com/office/officeart/2005/8/layout/target3"/>
    <dgm:cxn modelId="{03580B38-826E-4458-8071-D27A7DFBC849}" type="presParOf" srcId="{333A1088-737F-45CB-B68E-254E46348037}" destId="{AED2198E-93D5-4001-81B4-73124B309672}" srcOrd="15" destOrd="0" presId="urn:microsoft.com/office/officeart/2005/8/layout/target3"/>
    <dgm:cxn modelId="{005FCA03-5520-4624-B020-FA7E37BA7A45}" type="presParOf" srcId="{333A1088-737F-45CB-B68E-254E46348037}" destId="{2BE915AB-18AA-4053-B92C-3BFC9ED204BB}" srcOrd="16" destOrd="0" presId="urn:microsoft.com/office/officeart/2005/8/layout/target3"/>
    <dgm:cxn modelId="{67E1EFE3-7D52-4B1B-AEDD-7B6B20676DF9}" type="presParOf" srcId="{333A1088-737F-45CB-B68E-254E46348037}" destId="{6BB5E863-4638-4E1D-BFDE-399D028AC4ED}" srcOrd="17" destOrd="0" presId="urn:microsoft.com/office/officeart/2005/8/layout/target3"/>
    <dgm:cxn modelId="{0084C2AA-1C74-4BE6-9DCA-9B86971417D4}" type="presParOf" srcId="{333A1088-737F-45CB-B68E-254E46348037}" destId="{5A5FFA88-C948-4069-8E93-59FA12366E83}" srcOrd="18" destOrd="0" presId="urn:microsoft.com/office/officeart/2005/8/layout/target3"/>
    <dgm:cxn modelId="{826C057A-302D-479C-AC4B-49966B0A94F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NÁZEV:VY_32_INOVACE_15_ </a:t>
          </a:r>
          <a:r>
            <a:rPr lang="cs-CZ" sz="2000" kern="1200" dirty="0" smtClean="0"/>
            <a:t>MATEMATIKA 1.R.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SČÍTÁNÍ PŘES DESÍTKU </a:t>
          </a:r>
          <a:r>
            <a:rPr lang="cs-CZ" sz="2000" kern="1200" dirty="0" smtClean="0"/>
            <a:t>8 +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8D6D82-5FA4-4A36-8E22-84B62FCA71E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DAB52-C5E3-415D-BA90-5C73C76018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43141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1026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Rectangle 1027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6. Zapište příklady sčítání a odčítání znázorněné na počítadle.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CE85D-15D0-4C7A-99CB-6E43374DD1B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0580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CE85D-15D0-4C7A-99CB-6E43374DD1B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4899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CE85D-15D0-4C7A-99CB-6E43374DD1B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19711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CE85D-15D0-4C7A-99CB-6E43374DD1B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7966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CE85D-15D0-4C7A-99CB-6E43374DD1B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3849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CE85D-15D0-4C7A-99CB-6E43374DD1B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6257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CE85D-15D0-4C7A-99CB-6E43374DD1B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7604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CE85D-15D0-4C7A-99CB-6E43374DD1B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05769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CE85D-15D0-4C7A-99CB-6E43374DD1B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11099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CE85D-15D0-4C7A-99CB-6E43374DD1B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474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CE85D-15D0-4C7A-99CB-6E43374DD1B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966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1CE85D-15D0-4C7A-99CB-6E43374DD1B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66031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2407074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3129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86">
        <p14:ferris dir="l"/>
      </p:transition>
    </mc:Choice>
    <mc:Fallback xmlns="">
      <p:transition spd="slow" advTm="9386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1187624" y="404665"/>
            <a:ext cx="6876876" cy="1440159"/>
          </a:xfrm>
        </p:spPr>
        <p:txBody>
          <a:bodyPr>
            <a:noAutofit/>
          </a:bodyPr>
          <a:lstStyle/>
          <a:p>
            <a:r>
              <a:rPr lang="cs-CZ" b="1" dirty="0" smtClean="0"/>
              <a:t>Anotace</a:t>
            </a:r>
          </a:p>
          <a:p>
            <a:r>
              <a:rPr lang="cs-CZ" dirty="0" smtClean="0"/>
              <a:t> </a:t>
            </a:r>
            <a:r>
              <a:rPr lang="cs-CZ" dirty="0" smtClean="0"/>
              <a:t>Sčítání 8 </a:t>
            </a:r>
            <a:r>
              <a:rPr lang="cs-CZ" dirty="0" smtClean="0"/>
              <a:t>+</a:t>
            </a:r>
          </a:p>
          <a:p>
            <a:r>
              <a:rPr lang="cs-CZ" dirty="0" smtClean="0"/>
              <a:t>Rozklad </a:t>
            </a:r>
            <a:r>
              <a:rPr lang="cs-CZ" dirty="0" smtClean="0"/>
              <a:t>čísel</a:t>
            </a:r>
          </a:p>
          <a:p>
            <a:r>
              <a:rPr lang="cs-CZ" dirty="0" smtClean="0"/>
              <a:t>Sčítání pomocí rozkladu</a:t>
            </a:r>
          </a:p>
          <a:p>
            <a:r>
              <a:rPr lang="cs-CZ" dirty="0" smtClean="0"/>
              <a:t>Sčítání bez rozkladu</a:t>
            </a:r>
          </a:p>
          <a:p>
            <a:r>
              <a:rPr lang="cs-CZ" dirty="0" smtClean="0"/>
              <a:t>Slovní úlohy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/>
              <a:t>Žáci </a:t>
            </a:r>
            <a:r>
              <a:rPr lang="cs-CZ" dirty="0" smtClean="0"/>
              <a:t>pracují na interaktivní tabuli fixem</a:t>
            </a:r>
          </a:p>
          <a:p>
            <a:r>
              <a:rPr lang="cs-CZ" dirty="0" smtClean="0"/>
              <a:t>Správné řešení se objeví po kliknutí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4569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119"/>
          <p:cNvSpPr>
            <a:spLocks noChangeArrowheads="1"/>
          </p:cNvSpPr>
          <p:nvPr/>
        </p:nvSpPr>
        <p:spPr bwMode="auto">
          <a:xfrm>
            <a:off x="3615649" y="306415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6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7" name="Rectangle 1119"/>
          <p:cNvSpPr>
            <a:spLocks noChangeArrowheads="1"/>
          </p:cNvSpPr>
          <p:nvPr/>
        </p:nvSpPr>
        <p:spPr bwMode="auto">
          <a:xfrm>
            <a:off x="2915816" y="306415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8" name="Rectangle 1119"/>
          <p:cNvSpPr>
            <a:spLocks noChangeArrowheads="1"/>
          </p:cNvSpPr>
          <p:nvPr/>
        </p:nvSpPr>
        <p:spPr bwMode="auto">
          <a:xfrm>
            <a:off x="1886493" y="3024318"/>
            <a:ext cx="331130" cy="425312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7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9" name="Rectangle 1119"/>
          <p:cNvSpPr>
            <a:spLocks noChangeArrowheads="1"/>
          </p:cNvSpPr>
          <p:nvPr/>
        </p:nvSpPr>
        <p:spPr bwMode="auto">
          <a:xfrm>
            <a:off x="1137000" y="3064150"/>
            <a:ext cx="394854" cy="400049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4" name="Rectangle 1119"/>
          <p:cNvSpPr>
            <a:spLocks noChangeArrowheads="1"/>
          </p:cNvSpPr>
          <p:nvPr/>
        </p:nvSpPr>
        <p:spPr bwMode="auto">
          <a:xfrm>
            <a:off x="2960693" y="467116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15" name="Rectangle 1119"/>
          <p:cNvSpPr>
            <a:spLocks noChangeArrowheads="1"/>
          </p:cNvSpPr>
          <p:nvPr/>
        </p:nvSpPr>
        <p:spPr bwMode="auto">
          <a:xfrm>
            <a:off x="1822800" y="467116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3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16" name="Rectangle 1119"/>
          <p:cNvSpPr>
            <a:spLocks noChangeArrowheads="1"/>
          </p:cNvSpPr>
          <p:nvPr/>
        </p:nvSpPr>
        <p:spPr bwMode="auto">
          <a:xfrm>
            <a:off x="1098900" y="4653136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17" name="Rectangle 1119"/>
          <p:cNvSpPr>
            <a:spLocks noChangeArrowheads="1"/>
          </p:cNvSpPr>
          <p:nvPr/>
        </p:nvSpPr>
        <p:spPr bwMode="auto">
          <a:xfrm>
            <a:off x="6857737" y="305391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18" name="Rectangle 1119"/>
          <p:cNvSpPr>
            <a:spLocks noChangeArrowheads="1"/>
          </p:cNvSpPr>
          <p:nvPr/>
        </p:nvSpPr>
        <p:spPr bwMode="auto">
          <a:xfrm>
            <a:off x="7482382" y="305391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4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19" name="Rectangle 1119"/>
          <p:cNvSpPr>
            <a:spLocks noChangeArrowheads="1"/>
          </p:cNvSpPr>
          <p:nvPr/>
        </p:nvSpPr>
        <p:spPr bwMode="auto">
          <a:xfrm>
            <a:off x="4864047" y="3024318"/>
            <a:ext cx="381000" cy="427195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20" name="Rectangle 1119"/>
          <p:cNvSpPr>
            <a:spLocks noChangeArrowheads="1"/>
          </p:cNvSpPr>
          <p:nvPr/>
        </p:nvSpPr>
        <p:spPr bwMode="auto">
          <a:xfrm>
            <a:off x="5536735" y="306415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5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23" name="Rectangle 1119"/>
          <p:cNvSpPr>
            <a:spLocks noChangeArrowheads="1"/>
          </p:cNvSpPr>
          <p:nvPr/>
        </p:nvSpPr>
        <p:spPr bwMode="auto">
          <a:xfrm>
            <a:off x="3715774" y="465170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2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24" name="Rectangle 1119"/>
          <p:cNvSpPr>
            <a:spLocks noChangeArrowheads="1"/>
          </p:cNvSpPr>
          <p:nvPr/>
        </p:nvSpPr>
        <p:spPr bwMode="auto">
          <a:xfrm>
            <a:off x="5626795" y="4653136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7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25" name="Rectangle 1119"/>
          <p:cNvSpPr>
            <a:spLocks noChangeArrowheads="1"/>
          </p:cNvSpPr>
          <p:nvPr/>
        </p:nvSpPr>
        <p:spPr bwMode="auto">
          <a:xfrm>
            <a:off x="4864047" y="467116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28" name="Rectangle 1119"/>
          <p:cNvSpPr>
            <a:spLocks noChangeArrowheads="1"/>
          </p:cNvSpPr>
          <p:nvPr/>
        </p:nvSpPr>
        <p:spPr bwMode="auto">
          <a:xfrm>
            <a:off x="5267924" y="4005064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0" name="Rectangle 1119"/>
          <p:cNvSpPr>
            <a:spLocks noChangeArrowheads="1"/>
          </p:cNvSpPr>
          <p:nvPr/>
        </p:nvSpPr>
        <p:spPr bwMode="auto">
          <a:xfrm>
            <a:off x="3296816" y="4005064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1" name="Rectangle 1119"/>
          <p:cNvSpPr>
            <a:spLocks noChangeArrowheads="1"/>
          </p:cNvSpPr>
          <p:nvPr/>
        </p:nvSpPr>
        <p:spPr bwMode="auto">
          <a:xfrm>
            <a:off x="1441800" y="4005064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5" name="Rectangle 1119"/>
          <p:cNvSpPr>
            <a:spLocks noChangeArrowheads="1"/>
          </p:cNvSpPr>
          <p:nvPr/>
        </p:nvSpPr>
        <p:spPr bwMode="auto">
          <a:xfrm>
            <a:off x="7151565" y="24208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6" name="Rectangle 1119"/>
          <p:cNvSpPr>
            <a:spLocks noChangeArrowheads="1"/>
          </p:cNvSpPr>
          <p:nvPr/>
        </p:nvSpPr>
        <p:spPr bwMode="auto">
          <a:xfrm>
            <a:off x="1505493" y="236964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7" name="Rectangle 1119"/>
          <p:cNvSpPr>
            <a:spLocks noChangeArrowheads="1"/>
          </p:cNvSpPr>
          <p:nvPr/>
        </p:nvSpPr>
        <p:spPr bwMode="auto">
          <a:xfrm>
            <a:off x="3182888" y="24208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8" name="Rectangle 1119"/>
          <p:cNvSpPr>
            <a:spLocks noChangeArrowheads="1"/>
          </p:cNvSpPr>
          <p:nvPr/>
        </p:nvSpPr>
        <p:spPr bwMode="auto">
          <a:xfrm>
            <a:off x="5135880" y="24208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441799" y="2204864"/>
            <a:ext cx="4559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151193" y="2369648"/>
            <a:ext cx="4364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7</a:t>
            </a:r>
            <a:endParaRPr lang="cs-CZ" sz="36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096624" y="2369648"/>
            <a:ext cx="420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099901" y="2369648"/>
            <a:ext cx="5546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441799" y="3861048"/>
            <a:ext cx="5396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296815" y="3861048"/>
            <a:ext cx="5093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267924" y="3861048"/>
            <a:ext cx="549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9</a:t>
            </a:r>
            <a:endParaRPr lang="cs-CZ" sz="3600" dirty="0"/>
          </a:p>
        </p:txBody>
      </p:sp>
      <p:cxnSp>
        <p:nvCxnSpPr>
          <p:cNvPr id="60" name="Přímá spojnice 59"/>
          <p:cNvCxnSpPr/>
          <p:nvPr/>
        </p:nvCxnSpPr>
        <p:spPr>
          <a:xfrm flipH="1" flipV="1">
            <a:off x="1828393" y="4428332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H="1" flipV="1">
            <a:off x="3698681" y="4410299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 flipV="1">
            <a:off x="1912086" y="2781481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 flipV="1">
            <a:off x="3587651" y="2811073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 flipV="1">
            <a:off x="7534169" y="2831314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 flipV="1">
            <a:off x="5536735" y="2821313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>
            <a:stCxn id="24" idx="0"/>
          </p:cNvCxnSpPr>
          <p:nvPr/>
        </p:nvCxnSpPr>
        <p:spPr>
          <a:xfrm flipH="1" flipV="1">
            <a:off x="5629235" y="4446185"/>
            <a:ext cx="188060" cy="2069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>
            <a:stCxn id="25" idx="0"/>
          </p:cNvCxnSpPr>
          <p:nvPr/>
        </p:nvCxnSpPr>
        <p:spPr>
          <a:xfrm flipV="1">
            <a:off x="5054547" y="4428332"/>
            <a:ext cx="213377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>
            <a:stCxn id="9" idx="0"/>
          </p:cNvCxnSpPr>
          <p:nvPr/>
        </p:nvCxnSpPr>
        <p:spPr>
          <a:xfrm flipV="1">
            <a:off x="1334427" y="2831314"/>
            <a:ext cx="145473" cy="2328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>
            <a:stCxn id="7" idx="0"/>
          </p:cNvCxnSpPr>
          <p:nvPr/>
        </p:nvCxnSpPr>
        <p:spPr>
          <a:xfrm flipV="1">
            <a:off x="3106316" y="2882554"/>
            <a:ext cx="123082" cy="1815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>
            <a:stCxn id="19" idx="0"/>
          </p:cNvCxnSpPr>
          <p:nvPr/>
        </p:nvCxnSpPr>
        <p:spPr>
          <a:xfrm flipV="1">
            <a:off x="5054547" y="2831316"/>
            <a:ext cx="84154" cy="1930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>
            <a:stCxn id="17" idx="0"/>
          </p:cNvCxnSpPr>
          <p:nvPr/>
        </p:nvCxnSpPr>
        <p:spPr>
          <a:xfrm flipV="1">
            <a:off x="7048237" y="2831315"/>
            <a:ext cx="103328" cy="2225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 flipV="1">
            <a:off x="3122982" y="4428332"/>
            <a:ext cx="173834" cy="2067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>
            <a:stCxn id="16" idx="0"/>
          </p:cNvCxnSpPr>
          <p:nvPr/>
        </p:nvCxnSpPr>
        <p:spPr>
          <a:xfrm flipV="1">
            <a:off x="1289400" y="4418024"/>
            <a:ext cx="190500" cy="235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Nadpis 5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Rozlož čísla na 2 +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1098900" y="2927817"/>
            <a:ext cx="432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130328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15" grpId="0" animBg="1"/>
      <p:bldP spid="18" grpId="0" animBg="1"/>
      <p:bldP spid="20" grpId="0" animBg="1"/>
      <p:bldP spid="23" grpId="0" animBg="1"/>
      <p:bldP spid="2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334007"/>
              </p:ext>
            </p:extLst>
          </p:nvPr>
        </p:nvGraphicFramePr>
        <p:xfrm>
          <a:off x="323528" y="1484784"/>
          <a:ext cx="5112570" cy="1091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2514232"/>
              </p:ext>
            </p:extLst>
          </p:nvPr>
        </p:nvGraphicFramePr>
        <p:xfrm>
          <a:off x="323528" y="2852936"/>
          <a:ext cx="5112570" cy="10498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0414773"/>
              </p:ext>
            </p:extLst>
          </p:nvPr>
        </p:nvGraphicFramePr>
        <p:xfrm>
          <a:off x="323528" y="4293096"/>
          <a:ext cx="5112570" cy="1091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2049299"/>
              </p:ext>
            </p:extLst>
          </p:nvPr>
        </p:nvGraphicFramePr>
        <p:xfrm>
          <a:off x="323528" y="5661248"/>
          <a:ext cx="5112570" cy="1091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Nadpis 18"/>
          <p:cNvSpPr>
            <a:spLocks noGrp="1"/>
          </p:cNvSpPr>
          <p:nvPr>
            <p:ph type="title" idx="4294967295"/>
          </p:nvPr>
        </p:nvSpPr>
        <p:spPr>
          <a:xfrm>
            <a:off x="-20273" y="32970"/>
            <a:ext cx="8507413" cy="1081087"/>
          </a:xfrm>
        </p:spPr>
        <p:txBody>
          <a:bodyPr/>
          <a:lstStyle/>
          <a:p>
            <a:r>
              <a:rPr lang="cs-CZ" dirty="0" smtClean="0"/>
              <a:t>Počítej!</a:t>
            </a:r>
            <a:endParaRPr lang="cs-CZ" dirty="0"/>
          </a:p>
        </p:txBody>
      </p:sp>
      <p:grpSp>
        <p:nvGrpSpPr>
          <p:cNvPr id="9" name="Group 1167"/>
          <p:cNvGrpSpPr>
            <a:grpSpLocks/>
          </p:cNvGrpSpPr>
          <p:nvPr/>
        </p:nvGrpSpPr>
        <p:grpSpPr bwMode="auto">
          <a:xfrm>
            <a:off x="408592" y="1531484"/>
            <a:ext cx="3824842" cy="406411"/>
            <a:chOff x="239" y="250"/>
            <a:chExt cx="2159" cy="199"/>
          </a:xfrm>
        </p:grpSpPr>
        <p:sp>
          <p:nvSpPr>
            <p:cNvPr id="11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2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3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4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5" name="Oval 1172"/>
            <p:cNvSpPr>
              <a:spLocks noChangeArrowheads="1"/>
            </p:cNvSpPr>
            <p:nvPr/>
          </p:nvSpPr>
          <p:spPr bwMode="auto">
            <a:xfrm>
              <a:off x="1360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7" name="Oval 1173"/>
            <p:cNvSpPr>
              <a:spLocks noChangeArrowheads="1"/>
            </p:cNvSpPr>
            <p:nvPr/>
          </p:nvSpPr>
          <p:spPr bwMode="auto">
            <a:xfrm>
              <a:off x="1652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8" name="Oval 1174"/>
            <p:cNvSpPr>
              <a:spLocks noChangeArrowheads="1"/>
            </p:cNvSpPr>
            <p:nvPr/>
          </p:nvSpPr>
          <p:spPr bwMode="auto">
            <a:xfrm>
              <a:off x="1926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1" name="Oval 1175"/>
            <p:cNvSpPr>
              <a:spLocks noChangeArrowheads="1"/>
            </p:cNvSpPr>
            <p:nvPr/>
          </p:nvSpPr>
          <p:spPr bwMode="auto">
            <a:xfrm>
              <a:off x="2209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23" name="Group 1167"/>
          <p:cNvGrpSpPr>
            <a:grpSpLocks/>
          </p:cNvGrpSpPr>
          <p:nvPr/>
        </p:nvGrpSpPr>
        <p:grpSpPr bwMode="auto">
          <a:xfrm>
            <a:off x="431686" y="4365104"/>
            <a:ext cx="3824842" cy="406411"/>
            <a:chOff x="239" y="250"/>
            <a:chExt cx="2159" cy="199"/>
          </a:xfrm>
        </p:grpSpPr>
        <p:sp>
          <p:nvSpPr>
            <p:cNvPr id="24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5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6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7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8" name="Oval 1172"/>
            <p:cNvSpPr>
              <a:spLocks noChangeArrowheads="1"/>
            </p:cNvSpPr>
            <p:nvPr/>
          </p:nvSpPr>
          <p:spPr bwMode="auto">
            <a:xfrm>
              <a:off x="1360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9" name="Oval 1173"/>
            <p:cNvSpPr>
              <a:spLocks noChangeArrowheads="1"/>
            </p:cNvSpPr>
            <p:nvPr/>
          </p:nvSpPr>
          <p:spPr bwMode="auto">
            <a:xfrm>
              <a:off x="1652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0" name="Oval 1174"/>
            <p:cNvSpPr>
              <a:spLocks noChangeArrowheads="1"/>
            </p:cNvSpPr>
            <p:nvPr/>
          </p:nvSpPr>
          <p:spPr bwMode="auto">
            <a:xfrm>
              <a:off x="1926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1" name="Oval 1175"/>
            <p:cNvSpPr>
              <a:spLocks noChangeArrowheads="1"/>
            </p:cNvSpPr>
            <p:nvPr/>
          </p:nvSpPr>
          <p:spPr bwMode="auto">
            <a:xfrm>
              <a:off x="2209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33" name="Group 1167"/>
          <p:cNvGrpSpPr>
            <a:grpSpLocks/>
          </p:cNvGrpSpPr>
          <p:nvPr/>
        </p:nvGrpSpPr>
        <p:grpSpPr bwMode="auto">
          <a:xfrm>
            <a:off x="431686" y="5733256"/>
            <a:ext cx="3824842" cy="406411"/>
            <a:chOff x="239" y="250"/>
            <a:chExt cx="2159" cy="199"/>
          </a:xfrm>
        </p:grpSpPr>
        <p:sp>
          <p:nvSpPr>
            <p:cNvPr id="34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5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6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7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8" name="Oval 1172"/>
            <p:cNvSpPr>
              <a:spLocks noChangeArrowheads="1"/>
            </p:cNvSpPr>
            <p:nvPr/>
          </p:nvSpPr>
          <p:spPr bwMode="auto">
            <a:xfrm>
              <a:off x="1360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9" name="Oval 1173"/>
            <p:cNvSpPr>
              <a:spLocks noChangeArrowheads="1"/>
            </p:cNvSpPr>
            <p:nvPr/>
          </p:nvSpPr>
          <p:spPr bwMode="auto">
            <a:xfrm>
              <a:off x="1652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0" name="Oval 1174"/>
            <p:cNvSpPr>
              <a:spLocks noChangeArrowheads="1"/>
            </p:cNvSpPr>
            <p:nvPr/>
          </p:nvSpPr>
          <p:spPr bwMode="auto">
            <a:xfrm>
              <a:off x="1926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1" name="Oval 1175"/>
            <p:cNvSpPr>
              <a:spLocks noChangeArrowheads="1"/>
            </p:cNvSpPr>
            <p:nvPr/>
          </p:nvSpPr>
          <p:spPr bwMode="auto">
            <a:xfrm>
              <a:off x="2209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43" name="Group 1167"/>
          <p:cNvGrpSpPr>
            <a:grpSpLocks/>
          </p:cNvGrpSpPr>
          <p:nvPr/>
        </p:nvGrpSpPr>
        <p:grpSpPr bwMode="auto">
          <a:xfrm>
            <a:off x="431686" y="2924944"/>
            <a:ext cx="3824842" cy="406411"/>
            <a:chOff x="239" y="250"/>
            <a:chExt cx="2159" cy="199"/>
          </a:xfrm>
        </p:grpSpPr>
        <p:sp>
          <p:nvSpPr>
            <p:cNvPr id="44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5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6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7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8" name="Oval 1172"/>
            <p:cNvSpPr>
              <a:spLocks noChangeArrowheads="1"/>
            </p:cNvSpPr>
            <p:nvPr/>
          </p:nvSpPr>
          <p:spPr bwMode="auto">
            <a:xfrm>
              <a:off x="1360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9" name="Oval 1173"/>
            <p:cNvSpPr>
              <a:spLocks noChangeArrowheads="1"/>
            </p:cNvSpPr>
            <p:nvPr/>
          </p:nvSpPr>
          <p:spPr bwMode="auto">
            <a:xfrm>
              <a:off x="1652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50" name="Oval 1174"/>
            <p:cNvSpPr>
              <a:spLocks noChangeArrowheads="1"/>
            </p:cNvSpPr>
            <p:nvPr/>
          </p:nvSpPr>
          <p:spPr bwMode="auto">
            <a:xfrm>
              <a:off x="1926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51" name="Oval 1175"/>
            <p:cNvSpPr>
              <a:spLocks noChangeArrowheads="1"/>
            </p:cNvSpPr>
            <p:nvPr/>
          </p:nvSpPr>
          <p:spPr bwMode="auto">
            <a:xfrm>
              <a:off x="2209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5641475" y="1458096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 + 3 =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33014" y="2112749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1  2</a:t>
            </a:r>
            <a:endParaRPr lang="cs-CZ" sz="36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6588255" y="2007360"/>
            <a:ext cx="121106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 flipH="1">
            <a:off x="6300192" y="2007360"/>
            <a:ext cx="135830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TextovéPole 100"/>
          <p:cNvSpPr txBox="1"/>
          <p:nvPr/>
        </p:nvSpPr>
        <p:spPr>
          <a:xfrm>
            <a:off x="7092280" y="1484786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11</a:t>
            </a:r>
            <a:endParaRPr lang="cs-CZ" sz="3600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5744485" y="2859319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 + 4 =</a:t>
            </a:r>
            <a:endParaRPr lang="cs-CZ" sz="3600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5801589" y="5625906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 + 6 =</a:t>
            </a:r>
            <a:endParaRPr lang="cs-CZ" sz="3600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5808085" y="4296989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 + 5 =</a:t>
            </a:r>
            <a:endParaRPr lang="cs-CZ" sz="3600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6329451" y="6209225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1  5</a:t>
            </a:r>
            <a:endParaRPr lang="cs-CZ" sz="3600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6248541" y="3505650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1  3</a:t>
            </a:r>
            <a:endParaRPr lang="cs-CZ" sz="3600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6266822" y="4901609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1  4</a:t>
            </a:r>
            <a:endParaRPr lang="cs-CZ" sz="3600" dirty="0"/>
          </a:p>
        </p:txBody>
      </p:sp>
      <p:cxnSp>
        <p:nvCxnSpPr>
          <p:cNvPr id="112" name="Přímá spojnice 111"/>
          <p:cNvCxnSpPr/>
          <p:nvPr/>
        </p:nvCxnSpPr>
        <p:spPr>
          <a:xfrm>
            <a:off x="6704335" y="3381894"/>
            <a:ext cx="121106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 flipH="1">
            <a:off x="6436022" y="3381894"/>
            <a:ext cx="92365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6738143" y="4783902"/>
            <a:ext cx="121106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 flipH="1">
            <a:off x="6425377" y="4846641"/>
            <a:ext cx="166611" cy="1847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>
            <a:off x="6740219" y="6139667"/>
            <a:ext cx="121106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7" name="Oval 1232"/>
          <p:cNvSpPr>
            <a:spLocks noChangeArrowheads="1"/>
          </p:cNvSpPr>
          <p:nvPr/>
        </p:nvSpPr>
        <p:spPr bwMode="auto">
          <a:xfrm rot="19009302">
            <a:off x="5988980" y="1528464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sp>
        <p:nvSpPr>
          <p:cNvPr id="119" name="Oval 1232"/>
          <p:cNvSpPr>
            <a:spLocks noChangeArrowheads="1"/>
          </p:cNvSpPr>
          <p:nvPr/>
        </p:nvSpPr>
        <p:spPr bwMode="auto">
          <a:xfrm rot="19009302">
            <a:off x="6081084" y="5582824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sp>
        <p:nvSpPr>
          <p:cNvPr id="120" name="Oval 1232"/>
          <p:cNvSpPr>
            <a:spLocks noChangeArrowheads="1"/>
          </p:cNvSpPr>
          <p:nvPr/>
        </p:nvSpPr>
        <p:spPr bwMode="auto">
          <a:xfrm rot="19009302">
            <a:off x="6021241" y="4285217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sp>
        <p:nvSpPr>
          <p:cNvPr id="121" name="Oval 1232"/>
          <p:cNvSpPr>
            <a:spLocks noChangeArrowheads="1"/>
          </p:cNvSpPr>
          <p:nvPr/>
        </p:nvSpPr>
        <p:spPr bwMode="auto">
          <a:xfrm rot="19009302">
            <a:off x="5988980" y="2873901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cxnSp>
        <p:nvCxnSpPr>
          <p:cNvPr id="127" name="Přímá spojnice 126"/>
          <p:cNvCxnSpPr/>
          <p:nvPr/>
        </p:nvCxnSpPr>
        <p:spPr>
          <a:xfrm flipV="1">
            <a:off x="6528387" y="6139667"/>
            <a:ext cx="63602" cy="2475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2" name="TextovéPole 131"/>
          <p:cNvSpPr txBox="1"/>
          <p:nvPr/>
        </p:nvSpPr>
        <p:spPr>
          <a:xfrm>
            <a:off x="7184055" y="2894553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12</a:t>
            </a:r>
            <a:endParaRPr lang="cs-CZ" sz="3600" dirty="0"/>
          </a:p>
        </p:txBody>
      </p:sp>
      <p:sp>
        <p:nvSpPr>
          <p:cNvPr id="133" name="TextovéPole 132"/>
          <p:cNvSpPr txBox="1"/>
          <p:nvPr/>
        </p:nvSpPr>
        <p:spPr>
          <a:xfrm>
            <a:off x="7258827" y="4296989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13</a:t>
            </a:r>
            <a:endParaRPr lang="cs-CZ" sz="3600" dirty="0"/>
          </a:p>
        </p:txBody>
      </p:sp>
      <p:sp>
        <p:nvSpPr>
          <p:cNvPr id="134" name="TextovéPole 133"/>
          <p:cNvSpPr txBox="1"/>
          <p:nvPr/>
        </p:nvSpPr>
        <p:spPr>
          <a:xfrm>
            <a:off x="7266377" y="5726224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14</a:t>
            </a:r>
            <a:endParaRPr lang="cs-CZ" sz="3600" dirty="0"/>
          </a:p>
        </p:txBody>
      </p:sp>
      <p:grpSp>
        <p:nvGrpSpPr>
          <p:cNvPr id="90" name="Group 1142"/>
          <p:cNvGrpSpPr>
            <a:grpSpLocks/>
          </p:cNvGrpSpPr>
          <p:nvPr/>
        </p:nvGrpSpPr>
        <p:grpSpPr bwMode="auto">
          <a:xfrm>
            <a:off x="462711" y="1667161"/>
            <a:ext cx="4859892" cy="770445"/>
            <a:chOff x="238" y="1068"/>
            <a:chExt cx="2729" cy="455"/>
          </a:xfrm>
        </p:grpSpPr>
        <p:sp>
          <p:nvSpPr>
            <p:cNvPr id="91" name="Oval 1143"/>
            <p:cNvSpPr>
              <a:spLocks noChangeArrowheads="1"/>
            </p:cNvSpPr>
            <p:nvPr/>
          </p:nvSpPr>
          <p:spPr bwMode="auto">
            <a:xfrm>
              <a:off x="2495" y="1072"/>
              <a:ext cx="189" cy="190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92" name="Oval 1144"/>
            <p:cNvSpPr>
              <a:spLocks noChangeArrowheads="1"/>
            </p:cNvSpPr>
            <p:nvPr/>
          </p:nvSpPr>
          <p:spPr bwMode="auto">
            <a:xfrm>
              <a:off x="2779" y="1068"/>
              <a:ext cx="188" cy="191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93" name="Oval 1145"/>
            <p:cNvSpPr>
              <a:spLocks noChangeArrowheads="1"/>
            </p:cNvSpPr>
            <p:nvPr/>
          </p:nvSpPr>
          <p:spPr bwMode="auto">
            <a:xfrm>
              <a:off x="238" y="1333"/>
              <a:ext cx="189" cy="190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99" name="Group 1142"/>
          <p:cNvGrpSpPr>
            <a:grpSpLocks/>
          </p:cNvGrpSpPr>
          <p:nvPr/>
        </p:nvGrpSpPr>
        <p:grpSpPr bwMode="auto">
          <a:xfrm>
            <a:off x="481889" y="2952962"/>
            <a:ext cx="4859892" cy="775525"/>
            <a:chOff x="238" y="1068"/>
            <a:chExt cx="2729" cy="458"/>
          </a:xfrm>
        </p:grpSpPr>
        <p:sp>
          <p:nvSpPr>
            <p:cNvPr id="100" name="Oval 1143"/>
            <p:cNvSpPr>
              <a:spLocks noChangeArrowheads="1"/>
            </p:cNvSpPr>
            <p:nvPr/>
          </p:nvSpPr>
          <p:spPr bwMode="auto">
            <a:xfrm>
              <a:off x="2495" y="1072"/>
              <a:ext cx="189" cy="190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02" name="Oval 1144"/>
            <p:cNvSpPr>
              <a:spLocks noChangeArrowheads="1"/>
            </p:cNvSpPr>
            <p:nvPr/>
          </p:nvSpPr>
          <p:spPr bwMode="auto">
            <a:xfrm>
              <a:off x="2779" y="1068"/>
              <a:ext cx="188" cy="191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03" name="Oval 1145"/>
            <p:cNvSpPr>
              <a:spLocks noChangeArrowheads="1"/>
            </p:cNvSpPr>
            <p:nvPr/>
          </p:nvSpPr>
          <p:spPr bwMode="auto">
            <a:xfrm>
              <a:off x="238" y="1333"/>
              <a:ext cx="189" cy="190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04" name="Oval 1146"/>
            <p:cNvSpPr>
              <a:spLocks noChangeArrowheads="1"/>
            </p:cNvSpPr>
            <p:nvPr/>
          </p:nvSpPr>
          <p:spPr bwMode="auto">
            <a:xfrm>
              <a:off x="509" y="1336"/>
              <a:ext cx="189" cy="190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123" name="Group 1142"/>
          <p:cNvGrpSpPr>
            <a:grpSpLocks/>
          </p:cNvGrpSpPr>
          <p:nvPr/>
        </p:nvGrpSpPr>
        <p:grpSpPr bwMode="auto">
          <a:xfrm>
            <a:off x="423016" y="5829037"/>
            <a:ext cx="4859892" cy="775525"/>
            <a:chOff x="238" y="1068"/>
            <a:chExt cx="2729" cy="458"/>
          </a:xfrm>
        </p:grpSpPr>
        <p:sp>
          <p:nvSpPr>
            <p:cNvPr id="124" name="Oval 1143"/>
            <p:cNvSpPr>
              <a:spLocks noChangeArrowheads="1"/>
            </p:cNvSpPr>
            <p:nvPr/>
          </p:nvSpPr>
          <p:spPr bwMode="auto">
            <a:xfrm>
              <a:off x="2495" y="1072"/>
              <a:ext cx="189" cy="190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25" name="Oval 1144"/>
            <p:cNvSpPr>
              <a:spLocks noChangeArrowheads="1"/>
            </p:cNvSpPr>
            <p:nvPr/>
          </p:nvSpPr>
          <p:spPr bwMode="auto">
            <a:xfrm>
              <a:off x="2779" y="1068"/>
              <a:ext cx="188" cy="191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26" name="Oval 1145"/>
            <p:cNvSpPr>
              <a:spLocks noChangeArrowheads="1"/>
            </p:cNvSpPr>
            <p:nvPr/>
          </p:nvSpPr>
          <p:spPr bwMode="auto">
            <a:xfrm>
              <a:off x="238" y="1333"/>
              <a:ext cx="189" cy="190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28" name="Oval 1146"/>
            <p:cNvSpPr>
              <a:spLocks noChangeArrowheads="1"/>
            </p:cNvSpPr>
            <p:nvPr/>
          </p:nvSpPr>
          <p:spPr bwMode="auto">
            <a:xfrm>
              <a:off x="509" y="1336"/>
              <a:ext cx="189" cy="190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29" name="Oval 1147"/>
            <p:cNvSpPr>
              <a:spLocks noChangeArrowheads="1"/>
            </p:cNvSpPr>
            <p:nvPr/>
          </p:nvSpPr>
          <p:spPr bwMode="auto">
            <a:xfrm>
              <a:off x="793" y="1336"/>
              <a:ext cx="188" cy="190"/>
            </a:xfrm>
            <a:prstGeom prst="ellipse">
              <a:avLst/>
            </a:prstGeom>
            <a:solidFill>
              <a:srgbClr val="66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30" name="Oval 1148"/>
            <p:cNvSpPr>
              <a:spLocks noChangeArrowheads="1"/>
            </p:cNvSpPr>
            <p:nvPr/>
          </p:nvSpPr>
          <p:spPr bwMode="auto">
            <a:xfrm>
              <a:off x="1076" y="1333"/>
              <a:ext cx="189" cy="190"/>
            </a:xfrm>
            <a:prstGeom prst="ellipse">
              <a:avLst/>
            </a:prstGeom>
            <a:solidFill>
              <a:srgbClr val="66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135" name="Group 1142"/>
          <p:cNvGrpSpPr>
            <a:grpSpLocks/>
          </p:cNvGrpSpPr>
          <p:nvPr/>
        </p:nvGrpSpPr>
        <p:grpSpPr bwMode="auto">
          <a:xfrm>
            <a:off x="432159" y="4449249"/>
            <a:ext cx="4859892" cy="775525"/>
            <a:chOff x="238" y="1068"/>
            <a:chExt cx="2729" cy="458"/>
          </a:xfrm>
        </p:grpSpPr>
        <p:sp>
          <p:nvSpPr>
            <p:cNvPr id="136" name="Oval 1143"/>
            <p:cNvSpPr>
              <a:spLocks noChangeArrowheads="1"/>
            </p:cNvSpPr>
            <p:nvPr/>
          </p:nvSpPr>
          <p:spPr bwMode="auto">
            <a:xfrm>
              <a:off x="2495" y="1072"/>
              <a:ext cx="189" cy="190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37" name="Oval 1144"/>
            <p:cNvSpPr>
              <a:spLocks noChangeArrowheads="1"/>
            </p:cNvSpPr>
            <p:nvPr/>
          </p:nvSpPr>
          <p:spPr bwMode="auto">
            <a:xfrm>
              <a:off x="2779" y="1068"/>
              <a:ext cx="188" cy="191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38" name="Oval 1145"/>
            <p:cNvSpPr>
              <a:spLocks noChangeArrowheads="1"/>
            </p:cNvSpPr>
            <p:nvPr/>
          </p:nvSpPr>
          <p:spPr bwMode="auto">
            <a:xfrm>
              <a:off x="238" y="1333"/>
              <a:ext cx="189" cy="190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39" name="Oval 1146"/>
            <p:cNvSpPr>
              <a:spLocks noChangeArrowheads="1"/>
            </p:cNvSpPr>
            <p:nvPr/>
          </p:nvSpPr>
          <p:spPr bwMode="auto">
            <a:xfrm>
              <a:off x="509" y="1336"/>
              <a:ext cx="189" cy="190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40" name="Oval 1147"/>
            <p:cNvSpPr>
              <a:spLocks noChangeArrowheads="1"/>
            </p:cNvSpPr>
            <p:nvPr/>
          </p:nvSpPr>
          <p:spPr bwMode="auto">
            <a:xfrm>
              <a:off x="793" y="1336"/>
              <a:ext cx="188" cy="190"/>
            </a:xfrm>
            <a:prstGeom prst="ellipse">
              <a:avLst/>
            </a:prstGeom>
            <a:solidFill>
              <a:srgbClr val="66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346003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101" grpId="0"/>
      <p:bldP spid="105" grpId="0"/>
      <p:bldP spid="107" grpId="0"/>
      <p:bldP spid="108" grpId="0"/>
      <p:bldP spid="109" grpId="0"/>
      <p:bldP spid="110" grpId="0"/>
      <p:bldP spid="111" grpId="0"/>
      <p:bldP spid="117" grpId="0" animBg="1"/>
      <p:bldP spid="119" grpId="0" animBg="1"/>
      <p:bldP spid="120" grpId="0" animBg="1"/>
      <p:bldP spid="121" grpId="0" animBg="1"/>
      <p:bldP spid="132" grpId="0"/>
      <p:bldP spid="133" grpId="0"/>
      <p:bldP spid="13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7188717"/>
              </p:ext>
            </p:extLst>
          </p:nvPr>
        </p:nvGraphicFramePr>
        <p:xfrm>
          <a:off x="323528" y="1484784"/>
          <a:ext cx="5112570" cy="1091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4831447"/>
              </p:ext>
            </p:extLst>
          </p:nvPr>
        </p:nvGraphicFramePr>
        <p:xfrm>
          <a:off x="323528" y="2852936"/>
          <a:ext cx="5112570" cy="10498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8407270"/>
              </p:ext>
            </p:extLst>
          </p:nvPr>
        </p:nvGraphicFramePr>
        <p:xfrm>
          <a:off x="323528" y="4293096"/>
          <a:ext cx="5112570" cy="1091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Nadpis 18"/>
          <p:cNvSpPr>
            <a:spLocks noGrp="1"/>
          </p:cNvSpPr>
          <p:nvPr>
            <p:ph type="title" idx="4294967295"/>
          </p:nvPr>
        </p:nvSpPr>
        <p:spPr>
          <a:xfrm>
            <a:off x="-20273" y="32970"/>
            <a:ext cx="8507413" cy="1081087"/>
          </a:xfrm>
        </p:spPr>
        <p:txBody>
          <a:bodyPr/>
          <a:lstStyle/>
          <a:p>
            <a:r>
              <a:rPr lang="cs-CZ" dirty="0" smtClean="0"/>
              <a:t>Počítej!</a:t>
            </a:r>
            <a:endParaRPr lang="cs-CZ" dirty="0"/>
          </a:p>
        </p:txBody>
      </p:sp>
      <p:grpSp>
        <p:nvGrpSpPr>
          <p:cNvPr id="9" name="Group 1167"/>
          <p:cNvGrpSpPr>
            <a:grpSpLocks/>
          </p:cNvGrpSpPr>
          <p:nvPr/>
        </p:nvGrpSpPr>
        <p:grpSpPr bwMode="auto">
          <a:xfrm>
            <a:off x="408592" y="1531484"/>
            <a:ext cx="3824842" cy="406411"/>
            <a:chOff x="239" y="250"/>
            <a:chExt cx="2159" cy="199"/>
          </a:xfrm>
        </p:grpSpPr>
        <p:sp>
          <p:nvSpPr>
            <p:cNvPr id="11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2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3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4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5" name="Oval 1172"/>
            <p:cNvSpPr>
              <a:spLocks noChangeArrowheads="1"/>
            </p:cNvSpPr>
            <p:nvPr/>
          </p:nvSpPr>
          <p:spPr bwMode="auto">
            <a:xfrm>
              <a:off x="1360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7" name="Oval 1173"/>
            <p:cNvSpPr>
              <a:spLocks noChangeArrowheads="1"/>
            </p:cNvSpPr>
            <p:nvPr/>
          </p:nvSpPr>
          <p:spPr bwMode="auto">
            <a:xfrm>
              <a:off x="1652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8" name="Oval 1174"/>
            <p:cNvSpPr>
              <a:spLocks noChangeArrowheads="1"/>
            </p:cNvSpPr>
            <p:nvPr/>
          </p:nvSpPr>
          <p:spPr bwMode="auto">
            <a:xfrm>
              <a:off x="1926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1" name="Oval 1175"/>
            <p:cNvSpPr>
              <a:spLocks noChangeArrowheads="1"/>
            </p:cNvSpPr>
            <p:nvPr/>
          </p:nvSpPr>
          <p:spPr bwMode="auto">
            <a:xfrm>
              <a:off x="2209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23" name="Group 1167"/>
          <p:cNvGrpSpPr>
            <a:grpSpLocks/>
          </p:cNvGrpSpPr>
          <p:nvPr/>
        </p:nvGrpSpPr>
        <p:grpSpPr bwMode="auto">
          <a:xfrm>
            <a:off x="431686" y="4365104"/>
            <a:ext cx="3824842" cy="406411"/>
            <a:chOff x="239" y="250"/>
            <a:chExt cx="2159" cy="199"/>
          </a:xfrm>
        </p:grpSpPr>
        <p:sp>
          <p:nvSpPr>
            <p:cNvPr id="24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5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6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7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8" name="Oval 1172"/>
            <p:cNvSpPr>
              <a:spLocks noChangeArrowheads="1"/>
            </p:cNvSpPr>
            <p:nvPr/>
          </p:nvSpPr>
          <p:spPr bwMode="auto">
            <a:xfrm>
              <a:off x="1360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9" name="Oval 1173"/>
            <p:cNvSpPr>
              <a:spLocks noChangeArrowheads="1"/>
            </p:cNvSpPr>
            <p:nvPr/>
          </p:nvSpPr>
          <p:spPr bwMode="auto">
            <a:xfrm>
              <a:off x="1652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0" name="Oval 1174"/>
            <p:cNvSpPr>
              <a:spLocks noChangeArrowheads="1"/>
            </p:cNvSpPr>
            <p:nvPr/>
          </p:nvSpPr>
          <p:spPr bwMode="auto">
            <a:xfrm>
              <a:off x="1926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1" name="Oval 1175"/>
            <p:cNvSpPr>
              <a:spLocks noChangeArrowheads="1"/>
            </p:cNvSpPr>
            <p:nvPr/>
          </p:nvSpPr>
          <p:spPr bwMode="auto">
            <a:xfrm>
              <a:off x="2209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43" name="Group 1167"/>
          <p:cNvGrpSpPr>
            <a:grpSpLocks/>
          </p:cNvGrpSpPr>
          <p:nvPr/>
        </p:nvGrpSpPr>
        <p:grpSpPr bwMode="auto">
          <a:xfrm>
            <a:off x="431686" y="2924944"/>
            <a:ext cx="3824842" cy="406411"/>
            <a:chOff x="239" y="250"/>
            <a:chExt cx="2159" cy="199"/>
          </a:xfrm>
        </p:grpSpPr>
        <p:sp>
          <p:nvSpPr>
            <p:cNvPr id="44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5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6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7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8" name="Oval 1172"/>
            <p:cNvSpPr>
              <a:spLocks noChangeArrowheads="1"/>
            </p:cNvSpPr>
            <p:nvPr/>
          </p:nvSpPr>
          <p:spPr bwMode="auto">
            <a:xfrm>
              <a:off x="1360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9" name="Oval 1173"/>
            <p:cNvSpPr>
              <a:spLocks noChangeArrowheads="1"/>
            </p:cNvSpPr>
            <p:nvPr/>
          </p:nvSpPr>
          <p:spPr bwMode="auto">
            <a:xfrm>
              <a:off x="1652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50" name="Oval 1174"/>
            <p:cNvSpPr>
              <a:spLocks noChangeArrowheads="1"/>
            </p:cNvSpPr>
            <p:nvPr/>
          </p:nvSpPr>
          <p:spPr bwMode="auto">
            <a:xfrm>
              <a:off x="1926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51" name="Oval 1175"/>
            <p:cNvSpPr>
              <a:spLocks noChangeArrowheads="1"/>
            </p:cNvSpPr>
            <p:nvPr/>
          </p:nvSpPr>
          <p:spPr bwMode="auto">
            <a:xfrm>
              <a:off x="2209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5641475" y="1458096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 + 7 =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33014" y="2112749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2  6</a:t>
            </a:r>
            <a:endParaRPr lang="cs-CZ" sz="36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6588255" y="2007360"/>
            <a:ext cx="121106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 flipH="1">
            <a:off x="6300192" y="2007360"/>
            <a:ext cx="135830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TextovéPole 100"/>
          <p:cNvSpPr txBox="1"/>
          <p:nvPr/>
        </p:nvSpPr>
        <p:spPr>
          <a:xfrm>
            <a:off x="7092280" y="1484786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15</a:t>
            </a:r>
            <a:endParaRPr lang="cs-CZ" sz="3600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5744485" y="2859319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 + 8 =</a:t>
            </a:r>
            <a:endParaRPr lang="cs-CZ" sz="3600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5808085" y="4296989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 + 9 =</a:t>
            </a:r>
            <a:endParaRPr lang="cs-CZ" sz="3600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6248541" y="3505650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2  3</a:t>
            </a:r>
            <a:endParaRPr lang="cs-CZ" sz="3600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6266822" y="4901609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3  4</a:t>
            </a:r>
            <a:endParaRPr lang="cs-CZ" sz="3600" dirty="0"/>
          </a:p>
        </p:txBody>
      </p:sp>
      <p:cxnSp>
        <p:nvCxnSpPr>
          <p:cNvPr id="112" name="Přímá spojnice 111"/>
          <p:cNvCxnSpPr/>
          <p:nvPr/>
        </p:nvCxnSpPr>
        <p:spPr>
          <a:xfrm>
            <a:off x="6704335" y="3381894"/>
            <a:ext cx="121106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 flipH="1">
            <a:off x="6436022" y="3381894"/>
            <a:ext cx="92365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6738143" y="4783902"/>
            <a:ext cx="121106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 flipH="1">
            <a:off x="6425377" y="4846641"/>
            <a:ext cx="166611" cy="1847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7" name="Oval 1232"/>
          <p:cNvSpPr>
            <a:spLocks noChangeArrowheads="1"/>
          </p:cNvSpPr>
          <p:nvPr/>
        </p:nvSpPr>
        <p:spPr bwMode="auto">
          <a:xfrm rot="19009302">
            <a:off x="5988980" y="1528464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sp>
        <p:nvSpPr>
          <p:cNvPr id="120" name="Oval 1232"/>
          <p:cNvSpPr>
            <a:spLocks noChangeArrowheads="1"/>
          </p:cNvSpPr>
          <p:nvPr/>
        </p:nvSpPr>
        <p:spPr bwMode="auto">
          <a:xfrm rot="19009302">
            <a:off x="6021241" y="4285217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sp>
        <p:nvSpPr>
          <p:cNvPr id="121" name="Oval 1232"/>
          <p:cNvSpPr>
            <a:spLocks noChangeArrowheads="1"/>
          </p:cNvSpPr>
          <p:nvPr/>
        </p:nvSpPr>
        <p:spPr bwMode="auto">
          <a:xfrm rot="19009302">
            <a:off x="5988980" y="2873901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sp>
        <p:nvSpPr>
          <p:cNvPr id="132" name="TextovéPole 131"/>
          <p:cNvSpPr txBox="1"/>
          <p:nvPr/>
        </p:nvSpPr>
        <p:spPr>
          <a:xfrm>
            <a:off x="7184055" y="2894553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16</a:t>
            </a:r>
            <a:endParaRPr lang="cs-CZ" sz="3600" dirty="0"/>
          </a:p>
        </p:txBody>
      </p:sp>
      <p:sp>
        <p:nvSpPr>
          <p:cNvPr id="133" name="TextovéPole 132"/>
          <p:cNvSpPr txBox="1"/>
          <p:nvPr/>
        </p:nvSpPr>
        <p:spPr>
          <a:xfrm>
            <a:off x="7258827" y="4296989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17</a:t>
            </a:r>
            <a:endParaRPr lang="cs-CZ" sz="3600" dirty="0"/>
          </a:p>
        </p:txBody>
      </p:sp>
      <p:grpSp>
        <p:nvGrpSpPr>
          <p:cNvPr id="151" name="Group 1261"/>
          <p:cNvGrpSpPr>
            <a:grpSpLocks/>
          </p:cNvGrpSpPr>
          <p:nvPr/>
        </p:nvGrpSpPr>
        <p:grpSpPr bwMode="auto">
          <a:xfrm>
            <a:off x="422773" y="4478759"/>
            <a:ext cx="4914011" cy="845699"/>
            <a:chOff x="136" y="603"/>
            <a:chExt cx="2310" cy="407"/>
          </a:xfrm>
        </p:grpSpPr>
        <p:grpSp>
          <p:nvGrpSpPr>
            <p:cNvPr id="152" name="Group 1262"/>
            <p:cNvGrpSpPr>
              <a:grpSpLocks/>
            </p:cNvGrpSpPr>
            <p:nvPr/>
          </p:nvGrpSpPr>
          <p:grpSpPr bwMode="auto">
            <a:xfrm>
              <a:off x="136" y="834"/>
              <a:ext cx="1592" cy="176"/>
              <a:chOff x="136" y="837"/>
              <a:chExt cx="1592" cy="176"/>
            </a:xfrm>
          </p:grpSpPr>
          <p:sp>
            <p:nvSpPr>
              <p:cNvPr id="156" name="Oval 1263"/>
              <p:cNvSpPr>
                <a:spLocks noChangeArrowheads="1"/>
              </p:cNvSpPr>
              <p:nvPr/>
            </p:nvSpPr>
            <p:spPr bwMode="auto">
              <a:xfrm>
                <a:off x="136" y="846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157" name="Oval 1264"/>
              <p:cNvSpPr>
                <a:spLocks noChangeArrowheads="1"/>
              </p:cNvSpPr>
              <p:nvPr/>
            </p:nvSpPr>
            <p:spPr bwMode="auto">
              <a:xfrm>
                <a:off x="846" y="837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158" name="Oval 1265"/>
              <p:cNvSpPr>
                <a:spLocks noChangeArrowheads="1"/>
              </p:cNvSpPr>
              <p:nvPr/>
            </p:nvSpPr>
            <p:spPr bwMode="auto">
              <a:xfrm>
                <a:off x="1086" y="837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159" name="Oval 1266"/>
              <p:cNvSpPr>
                <a:spLocks noChangeArrowheads="1"/>
              </p:cNvSpPr>
              <p:nvPr/>
            </p:nvSpPr>
            <p:spPr bwMode="auto">
              <a:xfrm>
                <a:off x="1328" y="846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160" name="Oval 1267"/>
              <p:cNvSpPr>
                <a:spLocks noChangeArrowheads="1"/>
              </p:cNvSpPr>
              <p:nvPr/>
            </p:nvSpPr>
            <p:spPr bwMode="auto">
              <a:xfrm>
                <a:off x="1568" y="846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161" name="Oval 1268"/>
              <p:cNvSpPr>
                <a:spLocks noChangeArrowheads="1"/>
              </p:cNvSpPr>
              <p:nvPr/>
            </p:nvSpPr>
            <p:spPr bwMode="auto">
              <a:xfrm>
                <a:off x="377" y="855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162" name="Oval 1269"/>
              <p:cNvSpPr>
                <a:spLocks noChangeArrowheads="1"/>
              </p:cNvSpPr>
              <p:nvPr/>
            </p:nvSpPr>
            <p:spPr bwMode="auto">
              <a:xfrm>
                <a:off x="608" y="846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</p:grpSp>
        <p:grpSp>
          <p:nvGrpSpPr>
            <p:cNvPr id="153" name="Group 1270"/>
            <p:cNvGrpSpPr>
              <a:grpSpLocks/>
            </p:cNvGrpSpPr>
            <p:nvPr/>
          </p:nvGrpSpPr>
          <p:grpSpPr bwMode="auto">
            <a:xfrm>
              <a:off x="2046" y="603"/>
              <a:ext cx="400" cy="162"/>
              <a:chOff x="2145" y="336"/>
              <a:chExt cx="400" cy="162"/>
            </a:xfrm>
          </p:grpSpPr>
          <p:sp>
            <p:nvSpPr>
              <p:cNvPr id="154" name="Oval 1271"/>
              <p:cNvSpPr>
                <a:spLocks noChangeArrowheads="1"/>
              </p:cNvSpPr>
              <p:nvPr/>
            </p:nvSpPr>
            <p:spPr bwMode="auto">
              <a:xfrm>
                <a:off x="2145" y="339"/>
                <a:ext cx="160" cy="159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155" name="Oval 1272"/>
              <p:cNvSpPr>
                <a:spLocks noChangeArrowheads="1"/>
              </p:cNvSpPr>
              <p:nvPr/>
            </p:nvSpPr>
            <p:spPr bwMode="auto">
              <a:xfrm>
                <a:off x="2385" y="336"/>
                <a:ext cx="160" cy="159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</p:grpSp>
      </p:grpSp>
      <p:grpSp>
        <p:nvGrpSpPr>
          <p:cNvPr id="163" name="Group 1261"/>
          <p:cNvGrpSpPr>
            <a:grpSpLocks/>
          </p:cNvGrpSpPr>
          <p:nvPr/>
        </p:nvGrpSpPr>
        <p:grpSpPr bwMode="auto">
          <a:xfrm>
            <a:off x="465264" y="3004966"/>
            <a:ext cx="4914011" cy="845699"/>
            <a:chOff x="136" y="603"/>
            <a:chExt cx="2310" cy="407"/>
          </a:xfrm>
        </p:grpSpPr>
        <p:grpSp>
          <p:nvGrpSpPr>
            <p:cNvPr id="164" name="Group 1262"/>
            <p:cNvGrpSpPr>
              <a:grpSpLocks/>
            </p:cNvGrpSpPr>
            <p:nvPr/>
          </p:nvGrpSpPr>
          <p:grpSpPr bwMode="auto">
            <a:xfrm>
              <a:off x="136" y="834"/>
              <a:ext cx="1352" cy="176"/>
              <a:chOff x="136" y="837"/>
              <a:chExt cx="1352" cy="176"/>
            </a:xfrm>
          </p:grpSpPr>
          <p:sp>
            <p:nvSpPr>
              <p:cNvPr id="168" name="Oval 1263"/>
              <p:cNvSpPr>
                <a:spLocks noChangeArrowheads="1"/>
              </p:cNvSpPr>
              <p:nvPr/>
            </p:nvSpPr>
            <p:spPr bwMode="auto">
              <a:xfrm>
                <a:off x="136" y="846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169" name="Oval 1264"/>
              <p:cNvSpPr>
                <a:spLocks noChangeArrowheads="1"/>
              </p:cNvSpPr>
              <p:nvPr/>
            </p:nvSpPr>
            <p:spPr bwMode="auto">
              <a:xfrm>
                <a:off x="846" y="837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170" name="Oval 1265"/>
              <p:cNvSpPr>
                <a:spLocks noChangeArrowheads="1"/>
              </p:cNvSpPr>
              <p:nvPr/>
            </p:nvSpPr>
            <p:spPr bwMode="auto">
              <a:xfrm>
                <a:off x="1086" y="837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171" name="Oval 1266"/>
              <p:cNvSpPr>
                <a:spLocks noChangeArrowheads="1"/>
              </p:cNvSpPr>
              <p:nvPr/>
            </p:nvSpPr>
            <p:spPr bwMode="auto">
              <a:xfrm>
                <a:off x="1328" y="846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173" name="Oval 1268"/>
              <p:cNvSpPr>
                <a:spLocks noChangeArrowheads="1"/>
              </p:cNvSpPr>
              <p:nvPr/>
            </p:nvSpPr>
            <p:spPr bwMode="auto">
              <a:xfrm>
                <a:off x="377" y="855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174" name="Oval 1269"/>
              <p:cNvSpPr>
                <a:spLocks noChangeArrowheads="1"/>
              </p:cNvSpPr>
              <p:nvPr/>
            </p:nvSpPr>
            <p:spPr bwMode="auto">
              <a:xfrm>
                <a:off x="608" y="846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</p:grpSp>
        <p:grpSp>
          <p:nvGrpSpPr>
            <p:cNvPr id="165" name="Group 1270"/>
            <p:cNvGrpSpPr>
              <a:grpSpLocks/>
            </p:cNvGrpSpPr>
            <p:nvPr/>
          </p:nvGrpSpPr>
          <p:grpSpPr bwMode="auto">
            <a:xfrm>
              <a:off x="2046" y="603"/>
              <a:ext cx="400" cy="162"/>
              <a:chOff x="2145" y="336"/>
              <a:chExt cx="400" cy="162"/>
            </a:xfrm>
          </p:grpSpPr>
          <p:sp>
            <p:nvSpPr>
              <p:cNvPr id="166" name="Oval 1271"/>
              <p:cNvSpPr>
                <a:spLocks noChangeArrowheads="1"/>
              </p:cNvSpPr>
              <p:nvPr/>
            </p:nvSpPr>
            <p:spPr bwMode="auto">
              <a:xfrm>
                <a:off x="2145" y="339"/>
                <a:ext cx="160" cy="159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167" name="Oval 1272"/>
              <p:cNvSpPr>
                <a:spLocks noChangeArrowheads="1"/>
              </p:cNvSpPr>
              <p:nvPr/>
            </p:nvSpPr>
            <p:spPr bwMode="auto">
              <a:xfrm>
                <a:off x="2385" y="336"/>
                <a:ext cx="160" cy="159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</p:grpSp>
      </p:grpSp>
      <p:grpSp>
        <p:nvGrpSpPr>
          <p:cNvPr id="175" name="Group 1261"/>
          <p:cNvGrpSpPr>
            <a:grpSpLocks/>
          </p:cNvGrpSpPr>
          <p:nvPr/>
        </p:nvGrpSpPr>
        <p:grpSpPr bwMode="auto">
          <a:xfrm>
            <a:off x="465264" y="1681577"/>
            <a:ext cx="4914011" cy="845699"/>
            <a:chOff x="136" y="603"/>
            <a:chExt cx="2310" cy="407"/>
          </a:xfrm>
        </p:grpSpPr>
        <p:grpSp>
          <p:nvGrpSpPr>
            <p:cNvPr id="176" name="Group 1262"/>
            <p:cNvGrpSpPr>
              <a:grpSpLocks/>
            </p:cNvGrpSpPr>
            <p:nvPr/>
          </p:nvGrpSpPr>
          <p:grpSpPr bwMode="auto">
            <a:xfrm>
              <a:off x="136" y="834"/>
              <a:ext cx="1110" cy="176"/>
              <a:chOff x="136" y="837"/>
              <a:chExt cx="1110" cy="176"/>
            </a:xfrm>
          </p:grpSpPr>
          <p:sp>
            <p:nvSpPr>
              <p:cNvPr id="180" name="Oval 1263"/>
              <p:cNvSpPr>
                <a:spLocks noChangeArrowheads="1"/>
              </p:cNvSpPr>
              <p:nvPr/>
            </p:nvSpPr>
            <p:spPr bwMode="auto">
              <a:xfrm>
                <a:off x="136" y="846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181" name="Oval 1264"/>
              <p:cNvSpPr>
                <a:spLocks noChangeArrowheads="1"/>
              </p:cNvSpPr>
              <p:nvPr/>
            </p:nvSpPr>
            <p:spPr bwMode="auto">
              <a:xfrm>
                <a:off x="846" y="837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182" name="Oval 1265"/>
              <p:cNvSpPr>
                <a:spLocks noChangeArrowheads="1"/>
              </p:cNvSpPr>
              <p:nvPr/>
            </p:nvSpPr>
            <p:spPr bwMode="auto">
              <a:xfrm>
                <a:off x="1086" y="837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185" name="Oval 1268"/>
              <p:cNvSpPr>
                <a:spLocks noChangeArrowheads="1"/>
              </p:cNvSpPr>
              <p:nvPr/>
            </p:nvSpPr>
            <p:spPr bwMode="auto">
              <a:xfrm>
                <a:off x="377" y="855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186" name="Oval 1269"/>
              <p:cNvSpPr>
                <a:spLocks noChangeArrowheads="1"/>
              </p:cNvSpPr>
              <p:nvPr/>
            </p:nvSpPr>
            <p:spPr bwMode="auto">
              <a:xfrm>
                <a:off x="608" y="846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</p:grpSp>
        <p:grpSp>
          <p:nvGrpSpPr>
            <p:cNvPr id="177" name="Group 1270"/>
            <p:cNvGrpSpPr>
              <a:grpSpLocks/>
            </p:cNvGrpSpPr>
            <p:nvPr/>
          </p:nvGrpSpPr>
          <p:grpSpPr bwMode="auto">
            <a:xfrm>
              <a:off x="2046" y="603"/>
              <a:ext cx="400" cy="162"/>
              <a:chOff x="2145" y="336"/>
              <a:chExt cx="400" cy="162"/>
            </a:xfrm>
          </p:grpSpPr>
          <p:sp>
            <p:nvSpPr>
              <p:cNvPr id="178" name="Oval 1271"/>
              <p:cNvSpPr>
                <a:spLocks noChangeArrowheads="1"/>
              </p:cNvSpPr>
              <p:nvPr/>
            </p:nvSpPr>
            <p:spPr bwMode="auto">
              <a:xfrm>
                <a:off x="2145" y="339"/>
                <a:ext cx="160" cy="159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179" name="Oval 1272"/>
              <p:cNvSpPr>
                <a:spLocks noChangeArrowheads="1"/>
              </p:cNvSpPr>
              <p:nvPr/>
            </p:nvSpPr>
            <p:spPr bwMode="auto">
              <a:xfrm>
                <a:off x="2385" y="336"/>
                <a:ext cx="160" cy="159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805697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101" grpId="0"/>
      <p:bldP spid="105" grpId="0"/>
      <p:bldP spid="108" grpId="0"/>
      <p:bldP spid="110" grpId="0"/>
      <p:bldP spid="111" grpId="0"/>
      <p:bldP spid="117" grpId="0" animBg="1"/>
      <p:bldP spid="120" grpId="0" animBg="1"/>
      <p:bldP spid="121" grpId="0" animBg="1"/>
      <p:bldP spid="132" grpId="0"/>
      <p:bldP spid="13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0070C0"/>
                </a:solidFill>
              </a:rPr>
              <a:t>VYŘEŠ PŘÍKLADY POMOCÍ ROZKLADU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242111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8  </a:t>
            </a:r>
            <a:r>
              <a:rPr lang="cs-CZ" sz="3200" dirty="0" smtClean="0">
                <a:solidFill>
                  <a:srgbClr val="0070C0"/>
                </a:solidFill>
              </a:rPr>
              <a:t>+  </a:t>
            </a:r>
            <a:r>
              <a:rPr lang="cs-CZ" sz="3200" dirty="0" smtClean="0">
                <a:solidFill>
                  <a:srgbClr val="0070C0"/>
                </a:solidFill>
              </a:rPr>
              <a:t>7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 txBox="1">
            <a:spLocks noGrp="1"/>
          </p:cNvSpPr>
          <p:nvPr>
            <p:ph idx="1"/>
          </p:nvPr>
        </p:nvSpPr>
        <p:spPr>
          <a:xfrm>
            <a:off x="618583" y="1534212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0070C0"/>
                </a:solidFill>
              </a:rPr>
              <a:t>8  </a:t>
            </a:r>
            <a:r>
              <a:rPr lang="cs-CZ" sz="3200" dirty="0" smtClean="0">
                <a:solidFill>
                  <a:srgbClr val="0070C0"/>
                </a:solidFill>
              </a:rPr>
              <a:t>+  </a:t>
            </a:r>
            <a:r>
              <a:rPr lang="cs-CZ" sz="3200" dirty="0" smtClean="0">
                <a:solidFill>
                  <a:srgbClr val="0070C0"/>
                </a:solidFill>
              </a:rPr>
              <a:t>5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43327" y="4803932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8  </a:t>
            </a:r>
            <a:r>
              <a:rPr lang="cs-CZ" sz="3200" dirty="0" smtClean="0">
                <a:solidFill>
                  <a:srgbClr val="0070C0"/>
                </a:solidFill>
              </a:rPr>
              <a:t>+  </a:t>
            </a:r>
            <a:r>
              <a:rPr lang="cs-CZ" sz="3200" dirty="0" smtClean="0">
                <a:solidFill>
                  <a:srgbClr val="0070C0"/>
                </a:solidFill>
              </a:rPr>
              <a:t>8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32240" y="4803932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8  </a:t>
            </a:r>
            <a:r>
              <a:rPr lang="cs-CZ" sz="3200" dirty="0" smtClean="0">
                <a:solidFill>
                  <a:srgbClr val="0070C0"/>
                </a:solidFill>
              </a:rPr>
              <a:t>+  </a:t>
            </a:r>
            <a:r>
              <a:rPr lang="cs-CZ" sz="3200" dirty="0" smtClean="0">
                <a:solidFill>
                  <a:srgbClr val="0070C0"/>
                </a:solidFill>
              </a:rPr>
              <a:t>9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35896" y="3242112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8  +  3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32240" y="3242108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8  </a:t>
            </a:r>
            <a:r>
              <a:rPr lang="cs-CZ" sz="3200" dirty="0" smtClean="0">
                <a:solidFill>
                  <a:srgbClr val="0070C0"/>
                </a:solidFill>
              </a:rPr>
              <a:t>+  </a:t>
            </a:r>
            <a:r>
              <a:rPr lang="cs-CZ" sz="3200" dirty="0" smtClean="0">
                <a:solidFill>
                  <a:srgbClr val="0070C0"/>
                </a:solidFill>
              </a:rPr>
              <a:t>6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51357" y="1628799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8  </a:t>
            </a:r>
            <a:r>
              <a:rPr lang="cs-CZ" sz="3200" dirty="0" smtClean="0">
                <a:solidFill>
                  <a:srgbClr val="0070C0"/>
                </a:solidFill>
              </a:rPr>
              <a:t>+  </a:t>
            </a:r>
            <a:r>
              <a:rPr lang="cs-CZ" sz="3200" dirty="0" smtClean="0">
                <a:solidFill>
                  <a:srgbClr val="0070C0"/>
                </a:solidFill>
              </a:rPr>
              <a:t>9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35896" y="1628800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8  </a:t>
            </a:r>
            <a:r>
              <a:rPr lang="cs-CZ" sz="3200" dirty="0" smtClean="0">
                <a:solidFill>
                  <a:srgbClr val="0070C0"/>
                </a:solidFill>
              </a:rPr>
              <a:t>+  </a:t>
            </a:r>
            <a:r>
              <a:rPr lang="cs-CZ" sz="3200" dirty="0" smtClean="0">
                <a:solidFill>
                  <a:srgbClr val="0070C0"/>
                </a:solidFill>
              </a:rPr>
              <a:t>4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3568" y="4754712"/>
            <a:ext cx="17780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8  </a:t>
            </a:r>
            <a:r>
              <a:rPr lang="cs-CZ" sz="3200" dirty="0" smtClean="0">
                <a:solidFill>
                  <a:srgbClr val="0070C0"/>
                </a:solidFill>
              </a:rPr>
              <a:t>+  </a:t>
            </a:r>
            <a:r>
              <a:rPr lang="cs-CZ" sz="3200" dirty="0" smtClean="0">
                <a:solidFill>
                  <a:srgbClr val="0070C0"/>
                </a:solidFill>
              </a:rPr>
              <a:t>10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97401" y="149874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13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439577" y="478329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17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41228" y="477751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16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430141" y="3242107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14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41228" y="324210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11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423158" y="162531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17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341228" y="1625318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12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301597" y="3242110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15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498125" y="4754711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18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4256246" y="3913858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1151518" y="3843415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TextovéPole 65"/>
          <p:cNvSpPr txBox="1"/>
          <p:nvPr/>
        </p:nvSpPr>
        <p:spPr>
          <a:xfrm>
            <a:off x="1191974" y="2424171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4285546" y="3811734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2" name="Obdélník 81"/>
          <p:cNvSpPr/>
          <p:nvPr/>
        </p:nvSpPr>
        <p:spPr>
          <a:xfrm>
            <a:off x="1805246" y="3843415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4256246" y="2502884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1780253" y="2454020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7352590" y="2362361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7939840" y="2349576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4857910" y="2487960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TextovéPole 87"/>
          <p:cNvSpPr txBox="1"/>
          <p:nvPr/>
        </p:nvSpPr>
        <p:spPr>
          <a:xfrm>
            <a:off x="4263791" y="243909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1813764" y="374073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5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1183590" y="371584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7971912" y="2292041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7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7384662" y="229683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4889982" y="2439095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7335179" y="5493898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4889982" y="5470057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6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4215092" y="544379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7349818" y="3845272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1793190" y="2390232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7971912" y="381802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4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4948621" y="3806063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7954197" y="5493966"/>
            <a:ext cx="4428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7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2" name="TextovéPole 101"/>
          <p:cNvSpPr txBox="1"/>
          <p:nvPr/>
        </p:nvSpPr>
        <p:spPr>
          <a:xfrm>
            <a:off x="1945590" y="5380003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8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1263945" y="5410375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4" name="Obdélník 103"/>
          <p:cNvSpPr/>
          <p:nvPr/>
        </p:nvSpPr>
        <p:spPr>
          <a:xfrm>
            <a:off x="7939840" y="5520561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bdélník 104"/>
          <p:cNvSpPr/>
          <p:nvPr/>
        </p:nvSpPr>
        <p:spPr>
          <a:xfrm>
            <a:off x="7312409" y="5537950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délník 105"/>
          <p:cNvSpPr/>
          <p:nvPr/>
        </p:nvSpPr>
        <p:spPr>
          <a:xfrm>
            <a:off x="4871181" y="5493898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bdélník 106"/>
          <p:cNvSpPr/>
          <p:nvPr/>
        </p:nvSpPr>
        <p:spPr>
          <a:xfrm>
            <a:off x="4183020" y="5507578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Obdélník 107"/>
          <p:cNvSpPr/>
          <p:nvPr/>
        </p:nvSpPr>
        <p:spPr>
          <a:xfrm>
            <a:off x="7317746" y="3910965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bdélník 108"/>
          <p:cNvSpPr/>
          <p:nvPr/>
        </p:nvSpPr>
        <p:spPr>
          <a:xfrm>
            <a:off x="7965958" y="3920398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bdélník 109"/>
          <p:cNvSpPr/>
          <p:nvPr/>
        </p:nvSpPr>
        <p:spPr>
          <a:xfrm>
            <a:off x="4890828" y="3897589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bdélník 110"/>
          <p:cNvSpPr/>
          <p:nvPr/>
        </p:nvSpPr>
        <p:spPr>
          <a:xfrm>
            <a:off x="1945590" y="5487116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bdélník 111"/>
          <p:cNvSpPr/>
          <p:nvPr/>
        </p:nvSpPr>
        <p:spPr>
          <a:xfrm>
            <a:off x="1259790" y="5474163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bdélník 112"/>
          <p:cNvSpPr/>
          <p:nvPr/>
        </p:nvSpPr>
        <p:spPr>
          <a:xfrm>
            <a:off x="1119446" y="2440326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>
            <a:endCxn id="92" idx="0"/>
          </p:cNvCxnSpPr>
          <p:nvPr/>
        </p:nvCxnSpPr>
        <p:spPr>
          <a:xfrm flipH="1">
            <a:off x="7581190" y="2057621"/>
            <a:ext cx="228600" cy="23920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>
            <a:endCxn id="97" idx="0"/>
          </p:cNvCxnSpPr>
          <p:nvPr/>
        </p:nvCxnSpPr>
        <p:spPr>
          <a:xfrm flipH="1">
            <a:off x="7546346" y="3699164"/>
            <a:ext cx="181889" cy="1461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>
            <a:endCxn id="94" idx="0"/>
          </p:cNvCxnSpPr>
          <p:nvPr/>
        </p:nvCxnSpPr>
        <p:spPr>
          <a:xfrm flipH="1">
            <a:off x="7531707" y="5292436"/>
            <a:ext cx="246011" cy="2014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>
            <a:endCxn id="107" idx="0"/>
          </p:cNvCxnSpPr>
          <p:nvPr/>
        </p:nvCxnSpPr>
        <p:spPr>
          <a:xfrm flipH="1">
            <a:off x="4411620" y="5292436"/>
            <a:ext cx="301826" cy="2151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>
            <a:off x="1388504" y="5242513"/>
            <a:ext cx="328486" cy="1461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>
            <a:off x="1263946" y="3713274"/>
            <a:ext cx="268572" cy="984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flipH="1">
            <a:off x="4411621" y="3699164"/>
            <a:ext cx="271215" cy="1814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1689073" y="3607837"/>
            <a:ext cx="228600" cy="2190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>
            <a:endCxn id="111" idx="0"/>
          </p:cNvCxnSpPr>
          <p:nvPr/>
        </p:nvCxnSpPr>
        <p:spPr>
          <a:xfrm>
            <a:off x="1841681" y="5234508"/>
            <a:ext cx="332509" cy="2526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>
            <a:endCxn id="93" idx="0"/>
          </p:cNvCxnSpPr>
          <p:nvPr/>
        </p:nvCxnSpPr>
        <p:spPr>
          <a:xfrm>
            <a:off x="4793766" y="2168862"/>
            <a:ext cx="292744" cy="2702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>
            <a:endCxn id="100" idx="0"/>
          </p:cNvCxnSpPr>
          <p:nvPr/>
        </p:nvCxnSpPr>
        <p:spPr>
          <a:xfrm>
            <a:off x="4884477" y="3570808"/>
            <a:ext cx="260672" cy="2352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>
            <a:endCxn id="95" idx="0"/>
          </p:cNvCxnSpPr>
          <p:nvPr/>
        </p:nvCxnSpPr>
        <p:spPr>
          <a:xfrm>
            <a:off x="4876800" y="5292436"/>
            <a:ext cx="209710" cy="1776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7907768" y="5259280"/>
            <a:ext cx="228600" cy="2175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>
            <a:endCxn id="99" idx="0"/>
          </p:cNvCxnSpPr>
          <p:nvPr/>
        </p:nvCxnSpPr>
        <p:spPr>
          <a:xfrm>
            <a:off x="7907768" y="3585175"/>
            <a:ext cx="260672" cy="2328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7939840" y="2057621"/>
            <a:ext cx="280841" cy="2463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>
            <a:endCxn id="88" idx="0"/>
          </p:cNvCxnSpPr>
          <p:nvPr/>
        </p:nvCxnSpPr>
        <p:spPr>
          <a:xfrm flipH="1">
            <a:off x="4460319" y="2168862"/>
            <a:ext cx="218283" cy="2702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/>
          <p:nvPr/>
        </p:nvCxnSpPr>
        <p:spPr>
          <a:xfrm flipH="1">
            <a:off x="1259790" y="2057621"/>
            <a:ext cx="228600" cy="2919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>
            <a:off x="1608718" y="2057621"/>
            <a:ext cx="308955" cy="304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1915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66" grpId="0"/>
      <p:bldP spid="67" grpId="0"/>
      <p:bldP spid="88" grpId="0"/>
      <p:bldP spid="89" grpId="0"/>
      <p:bldP spid="90" grpId="0"/>
      <p:bldP spid="91" grpId="0"/>
      <p:bldP spid="92" grpId="0"/>
      <p:bldP spid="93" grpId="0"/>
      <p:bldP spid="94" grpId="0"/>
      <p:bldP spid="95" grpId="0"/>
      <p:bldP spid="96" grpId="0"/>
      <p:bldP spid="97" grpId="0"/>
      <p:bldP spid="98" grpId="0"/>
      <p:bldP spid="99" grpId="0"/>
      <p:bldP spid="100" grpId="0"/>
      <p:bldP spid="101" grpId="0"/>
      <p:bldP spid="102" grpId="0"/>
      <p:bldP spid="10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1027"/>
          <p:cNvGrpSpPr>
            <a:grpSpLocks/>
          </p:cNvGrpSpPr>
          <p:nvPr/>
        </p:nvGrpSpPr>
        <p:grpSpPr bwMode="auto">
          <a:xfrm>
            <a:off x="395288" y="368302"/>
            <a:ext cx="8428038" cy="5310188"/>
            <a:chOff x="249" y="244"/>
            <a:chExt cx="5309" cy="3345"/>
          </a:xfrm>
        </p:grpSpPr>
        <p:grpSp>
          <p:nvGrpSpPr>
            <p:cNvPr id="6181" name="Group 1029"/>
            <p:cNvGrpSpPr>
              <a:grpSpLocks/>
            </p:cNvGrpSpPr>
            <p:nvPr/>
          </p:nvGrpSpPr>
          <p:grpSpPr bwMode="auto">
            <a:xfrm>
              <a:off x="2996" y="892"/>
              <a:ext cx="2323" cy="468"/>
              <a:chOff x="-29" y="1511"/>
              <a:chExt cx="2045" cy="297"/>
            </a:xfrm>
          </p:grpSpPr>
          <p:sp>
            <p:nvSpPr>
              <p:cNvPr id="6276" name="Line 1031"/>
              <p:cNvSpPr>
                <a:spLocks noChangeShapeType="1"/>
              </p:cNvSpPr>
              <p:nvPr/>
            </p:nvSpPr>
            <p:spPr bwMode="auto">
              <a:xfrm>
                <a:off x="-29" y="1808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75" name="Line 1033"/>
              <p:cNvSpPr>
                <a:spLocks noChangeShapeType="1"/>
              </p:cNvSpPr>
              <p:nvPr/>
            </p:nvSpPr>
            <p:spPr bwMode="auto">
              <a:xfrm>
                <a:off x="0" y="1511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182" name="Group 1034"/>
            <p:cNvGrpSpPr>
              <a:grpSpLocks/>
            </p:cNvGrpSpPr>
            <p:nvPr/>
          </p:nvGrpSpPr>
          <p:grpSpPr bwMode="auto">
            <a:xfrm>
              <a:off x="285" y="892"/>
              <a:ext cx="2300" cy="468"/>
              <a:chOff x="-29" y="1511"/>
              <a:chExt cx="2045" cy="297"/>
            </a:xfrm>
          </p:grpSpPr>
          <p:sp>
            <p:nvSpPr>
              <p:cNvPr id="6272" name="Line 1036"/>
              <p:cNvSpPr>
                <a:spLocks noChangeShapeType="1"/>
              </p:cNvSpPr>
              <p:nvPr/>
            </p:nvSpPr>
            <p:spPr bwMode="auto">
              <a:xfrm>
                <a:off x="-29" y="1808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71" name="Line 1038"/>
              <p:cNvSpPr>
                <a:spLocks noChangeShapeType="1"/>
              </p:cNvSpPr>
              <p:nvPr/>
            </p:nvSpPr>
            <p:spPr bwMode="auto">
              <a:xfrm>
                <a:off x="0" y="1511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183" name="Group 1039"/>
            <p:cNvGrpSpPr>
              <a:grpSpLocks/>
            </p:cNvGrpSpPr>
            <p:nvPr/>
          </p:nvGrpSpPr>
          <p:grpSpPr bwMode="auto">
            <a:xfrm>
              <a:off x="359" y="3154"/>
              <a:ext cx="2323" cy="435"/>
              <a:chOff x="-29" y="1511"/>
              <a:chExt cx="2045" cy="297"/>
            </a:xfrm>
          </p:grpSpPr>
          <p:sp>
            <p:nvSpPr>
              <p:cNvPr id="6268" name="Line 1041"/>
              <p:cNvSpPr>
                <a:spLocks noChangeShapeType="1"/>
              </p:cNvSpPr>
              <p:nvPr/>
            </p:nvSpPr>
            <p:spPr bwMode="auto">
              <a:xfrm>
                <a:off x="-29" y="1808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67" name="Line 1043"/>
              <p:cNvSpPr>
                <a:spLocks noChangeShapeType="1"/>
              </p:cNvSpPr>
              <p:nvPr/>
            </p:nvSpPr>
            <p:spPr bwMode="auto">
              <a:xfrm>
                <a:off x="0" y="1511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184" name="Group 1044"/>
            <p:cNvGrpSpPr>
              <a:grpSpLocks/>
            </p:cNvGrpSpPr>
            <p:nvPr/>
          </p:nvGrpSpPr>
          <p:grpSpPr bwMode="auto">
            <a:xfrm>
              <a:off x="3038" y="3144"/>
              <a:ext cx="2323" cy="435"/>
              <a:chOff x="-29" y="1511"/>
              <a:chExt cx="2045" cy="297"/>
            </a:xfrm>
          </p:grpSpPr>
          <p:sp>
            <p:nvSpPr>
              <p:cNvPr id="6264" name="Line 1046"/>
              <p:cNvSpPr>
                <a:spLocks noChangeShapeType="1"/>
              </p:cNvSpPr>
              <p:nvPr/>
            </p:nvSpPr>
            <p:spPr bwMode="auto">
              <a:xfrm>
                <a:off x="-29" y="1808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63" name="Line 1048"/>
              <p:cNvSpPr>
                <a:spLocks noChangeShapeType="1"/>
              </p:cNvSpPr>
              <p:nvPr/>
            </p:nvSpPr>
            <p:spPr bwMode="auto">
              <a:xfrm>
                <a:off x="0" y="1511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185" name="Group 1049"/>
            <p:cNvGrpSpPr>
              <a:grpSpLocks/>
            </p:cNvGrpSpPr>
            <p:nvPr/>
          </p:nvGrpSpPr>
          <p:grpSpPr bwMode="auto">
            <a:xfrm>
              <a:off x="249" y="244"/>
              <a:ext cx="5309" cy="2588"/>
              <a:chOff x="249" y="244"/>
              <a:chExt cx="5309" cy="2588"/>
            </a:xfrm>
          </p:grpSpPr>
          <p:grpSp>
            <p:nvGrpSpPr>
              <p:cNvPr id="6186" name="Group 1050"/>
              <p:cNvGrpSpPr>
                <a:grpSpLocks/>
              </p:cNvGrpSpPr>
              <p:nvPr/>
            </p:nvGrpSpPr>
            <p:grpSpPr bwMode="auto">
              <a:xfrm>
                <a:off x="3000" y="244"/>
                <a:ext cx="2400" cy="475"/>
                <a:chOff x="3136" y="245"/>
                <a:chExt cx="2336" cy="493"/>
              </a:xfrm>
            </p:grpSpPr>
            <p:sp>
              <p:nvSpPr>
                <p:cNvPr id="6242" name="Line 1051"/>
                <p:cNvSpPr>
                  <a:spLocks noChangeShapeType="1"/>
                </p:cNvSpPr>
                <p:nvPr/>
              </p:nvSpPr>
              <p:spPr bwMode="auto">
                <a:xfrm>
                  <a:off x="3136" y="284"/>
                  <a:ext cx="0" cy="436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43" name="Line 1052"/>
                <p:cNvSpPr>
                  <a:spLocks noChangeShapeType="1"/>
                </p:cNvSpPr>
                <p:nvPr/>
              </p:nvSpPr>
              <p:spPr bwMode="auto">
                <a:xfrm>
                  <a:off x="3158" y="615"/>
                  <a:ext cx="2314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4" name="Line 1053"/>
                <p:cNvSpPr>
                  <a:spLocks noChangeShapeType="1"/>
                </p:cNvSpPr>
                <p:nvPr/>
              </p:nvSpPr>
              <p:spPr bwMode="auto">
                <a:xfrm>
                  <a:off x="5470" y="245"/>
                  <a:ext cx="0" cy="448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45" name="Oval 1054"/>
                <p:cNvSpPr>
                  <a:spLocks noChangeArrowheads="1"/>
                </p:cNvSpPr>
                <p:nvPr/>
              </p:nvSpPr>
              <p:spPr bwMode="auto">
                <a:xfrm>
                  <a:off x="3230" y="516"/>
                  <a:ext cx="181" cy="22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FB9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6" name="Oval 1055"/>
                <p:cNvSpPr>
                  <a:spLocks noChangeArrowheads="1"/>
                </p:cNvSpPr>
                <p:nvPr/>
              </p:nvSpPr>
              <p:spPr bwMode="auto">
                <a:xfrm>
                  <a:off x="3427" y="516"/>
                  <a:ext cx="181" cy="22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3399FF"/>
                    </a:gs>
                    <a:gs pos="100000">
                      <a:srgbClr val="256FB9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7" name="Oval 1056"/>
                <p:cNvSpPr>
                  <a:spLocks noChangeArrowheads="1"/>
                </p:cNvSpPr>
                <p:nvPr/>
              </p:nvSpPr>
              <p:spPr bwMode="auto">
                <a:xfrm>
                  <a:off x="3622" y="516"/>
                  <a:ext cx="183" cy="22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3399FF"/>
                    </a:gs>
                    <a:gs pos="100000">
                      <a:srgbClr val="256FB9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8" name="Oval 1057"/>
                <p:cNvSpPr>
                  <a:spLocks noChangeArrowheads="1"/>
                </p:cNvSpPr>
                <p:nvPr/>
              </p:nvSpPr>
              <p:spPr bwMode="auto">
                <a:xfrm>
                  <a:off x="3811" y="516"/>
                  <a:ext cx="183" cy="22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3399FF"/>
                    </a:gs>
                    <a:gs pos="100000">
                      <a:srgbClr val="256FB9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0" name="Line 1059"/>
                <p:cNvSpPr>
                  <a:spLocks noChangeShapeType="1"/>
                </p:cNvSpPr>
                <p:nvPr/>
              </p:nvSpPr>
              <p:spPr bwMode="auto">
                <a:xfrm flipV="1">
                  <a:off x="3148" y="359"/>
                  <a:ext cx="2322" cy="21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1" name="Oval 1060"/>
                <p:cNvSpPr>
                  <a:spLocks noChangeArrowheads="1"/>
                </p:cNvSpPr>
                <p:nvPr/>
              </p:nvSpPr>
              <p:spPr bwMode="auto">
                <a:xfrm>
                  <a:off x="3220" y="264"/>
                  <a:ext cx="182" cy="220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2" name="Oval 1061"/>
                <p:cNvSpPr>
                  <a:spLocks noChangeArrowheads="1"/>
                </p:cNvSpPr>
                <p:nvPr/>
              </p:nvSpPr>
              <p:spPr bwMode="auto">
                <a:xfrm>
                  <a:off x="3416" y="264"/>
                  <a:ext cx="180" cy="220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3" name="Oval 1062"/>
                <p:cNvSpPr>
                  <a:spLocks noChangeArrowheads="1"/>
                </p:cNvSpPr>
                <p:nvPr/>
              </p:nvSpPr>
              <p:spPr bwMode="auto">
                <a:xfrm>
                  <a:off x="3610" y="264"/>
                  <a:ext cx="184" cy="220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4" name="Oval 1063"/>
                <p:cNvSpPr>
                  <a:spLocks noChangeArrowheads="1"/>
                </p:cNvSpPr>
                <p:nvPr/>
              </p:nvSpPr>
              <p:spPr bwMode="auto">
                <a:xfrm>
                  <a:off x="3799" y="264"/>
                  <a:ext cx="183" cy="220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5" name="Oval 1064"/>
                <p:cNvSpPr>
                  <a:spLocks noChangeArrowheads="1"/>
                </p:cNvSpPr>
                <p:nvPr/>
              </p:nvSpPr>
              <p:spPr bwMode="auto">
                <a:xfrm>
                  <a:off x="3985" y="246"/>
                  <a:ext cx="182" cy="223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6" name="Oval 1065"/>
                <p:cNvSpPr>
                  <a:spLocks noChangeArrowheads="1"/>
                </p:cNvSpPr>
                <p:nvPr/>
              </p:nvSpPr>
              <p:spPr bwMode="auto">
                <a:xfrm>
                  <a:off x="4185" y="246"/>
                  <a:ext cx="181" cy="223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7" name="Oval 1066"/>
                <p:cNvSpPr>
                  <a:spLocks noChangeArrowheads="1"/>
                </p:cNvSpPr>
                <p:nvPr/>
              </p:nvSpPr>
              <p:spPr bwMode="auto">
                <a:xfrm>
                  <a:off x="4381" y="246"/>
                  <a:ext cx="183" cy="223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8" name="Oval 1067"/>
                <p:cNvSpPr>
                  <a:spLocks noChangeArrowheads="1"/>
                </p:cNvSpPr>
                <p:nvPr/>
              </p:nvSpPr>
              <p:spPr bwMode="auto">
                <a:xfrm>
                  <a:off x="4577" y="246"/>
                  <a:ext cx="181" cy="223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9" name="Oval 1068"/>
                <p:cNvSpPr>
                  <a:spLocks noChangeArrowheads="1"/>
                </p:cNvSpPr>
                <p:nvPr/>
              </p:nvSpPr>
              <p:spPr bwMode="auto">
                <a:xfrm>
                  <a:off x="4767" y="246"/>
                  <a:ext cx="179" cy="223"/>
                </a:xfrm>
                <a:prstGeom prst="ellipse">
                  <a:avLst/>
                </a:prstGeom>
                <a:solidFill>
                  <a:srgbClr val="0070C0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60" name="Oval 1069"/>
                <p:cNvSpPr>
                  <a:spLocks noChangeArrowheads="1"/>
                </p:cNvSpPr>
                <p:nvPr/>
              </p:nvSpPr>
              <p:spPr bwMode="auto">
                <a:xfrm>
                  <a:off x="4977" y="249"/>
                  <a:ext cx="179" cy="221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6187" name="Group 1071"/>
              <p:cNvGrpSpPr>
                <a:grpSpLocks/>
              </p:cNvGrpSpPr>
              <p:nvPr/>
            </p:nvGrpSpPr>
            <p:grpSpPr bwMode="auto">
              <a:xfrm>
                <a:off x="249" y="291"/>
                <a:ext cx="2534" cy="477"/>
                <a:chOff x="336" y="291"/>
                <a:chExt cx="2438" cy="477"/>
              </a:xfrm>
            </p:grpSpPr>
            <p:sp>
              <p:nvSpPr>
                <p:cNvPr id="6223" name="Line 1072"/>
                <p:cNvSpPr>
                  <a:spLocks noChangeShapeType="1"/>
                </p:cNvSpPr>
                <p:nvPr/>
              </p:nvSpPr>
              <p:spPr bwMode="auto">
                <a:xfrm>
                  <a:off x="336" y="328"/>
                  <a:ext cx="0" cy="42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24" name="Line 1073"/>
                <p:cNvSpPr>
                  <a:spLocks noChangeShapeType="1"/>
                </p:cNvSpPr>
                <p:nvPr/>
              </p:nvSpPr>
              <p:spPr bwMode="auto">
                <a:xfrm>
                  <a:off x="337" y="657"/>
                  <a:ext cx="2375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5" name="Oval 1074"/>
                <p:cNvSpPr>
                  <a:spLocks noChangeArrowheads="1"/>
                </p:cNvSpPr>
                <p:nvPr/>
              </p:nvSpPr>
              <p:spPr bwMode="auto">
                <a:xfrm>
                  <a:off x="444" y="553"/>
                  <a:ext cx="188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4776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6" name="Line 1075"/>
                <p:cNvSpPr>
                  <a:spLocks noChangeShapeType="1"/>
                </p:cNvSpPr>
                <p:nvPr/>
              </p:nvSpPr>
              <p:spPr bwMode="auto">
                <a:xfrm flipV="1">
                  <a:off x="358" y="399"/>
                  <a:ext cx="2416" cy="23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7" name="Oval 1076"/>
                <p:cNvSpPr>
                  <a:spLocks noChangeArrowheads="1"/>
                </p:cNvSpPr>
                <p:nvPr/>
              </p:nvSpPr>
              <p:spPr bwMode="auto">
                <a:xfrm>
                  <a:off x="432" y="309"/>
                  <a:ext cx="190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8" name="Oval 1077"/>
                <p:cNvSpPr>
                  <a:spLocks noChangeArrowheads="1"/>
                </p:cNvSpPr>
                <p:nvPr/>
              </p:nvSpPr>
              <p:spPr bwMode="auto">
                <a:xfrm>
                  <a:off x="637" y="309"/>
                  <a:ext cx="188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9" name="Oval 1078"/>
                <p:cNvSpPr>
                  <a:spLocks noChangeArrowheads="1"/>
                </p:cNvSpPr>
                <p:nvPr/>
              </p:nvSpPr>
              <p:spPr bwMode="auto">
                <a:xfrm>
                  <a:off x="840" y="309"/>
                  <a:ext cx="190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0" name="Oval 1079"/>
                <p:cNvSpPr>
                  <a:spLocks noChangeArrowheads="1"/>
                </p:cNvSpPr>
                <p:nvPr/>
              </p:nvSpPr>
              <p:spPr bwMode="auto">
                <a:xfrm>
                  <a:off x="1037" y="309"/>
                  <a:ext cx="190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1" name="Oval 1080"/>
                <p:cNvSpPr>
                  <a:spLocks noChangeArrowheads="1"/>
                </p:cNvSpPr>
                <p:nvPr/>
              </p:nvSpPr>
              <p:spPr bwMode="auto">
                <a:xfrm>
                  <a:off x="1230" y="292"/>
                  <a:ext cx="188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2" name="Oval 1081"/>
                <p:cNvSpPr>
                  <a:spLocks noChangeArrowheads="1"/>
                </p:cNvSpPr>
                <p:nvPr/>
              </p:nvSpPr>
              <p:spPr bwMode="auto">
                <a:xfrm>
                  <a:off x="1437" y="292"/>
                  <a:ext cx="189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3" name="Oval 1082"/>
                <p:cNvSpPr>
                  <a:spLocks noChangeArrowheads="1"/>
                </p:cNvSpPr>
                <p:nvPr/>
              </p:nvSpPr>
              <p:spPr bwMode="auto">
                <a:xfrm>
                  <a:off x="1640" y="292"/>
                  <a:ext cx="190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4" name="Oval 1083"/>
                <p:cNvSpPr>
                  <a:spLocks noChangeArrowheads="1"/>
                </p:cNvSpPr>
                <p:nvPr/>
              </p:nvSpPr>
              <p:spPr bwMode="auto">
                <a:xfrm>
                  <a:off x="1845" y="292"/>
                  <a:ext cx="189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6" name="Oval 1085"/>
                <p:cNvSpPr>
                  <a:spLocks noChangeArrowheads="1"/>
                </p:cNvSpPr>
                <p:nvPr/>
              </p:nvSpPr>
              <p:spPr bwMode="auto">
                <a:xfrm>
                  <a:off x="2267" y="294"/>
                  <a:ext cx="187" cy="21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7" name="Oval 1086"/>
                <p:cNvSpPr>
                  <a:spLocks noChangeArrowheads="1"/>
                </p:cNvSpPr>
                <p:nvPr/>
              </p:nvSpPr>
              <p:spPr bwMode="auto">
                <a:xfrm>
                  <a:off x="648" y="550"/>
                  <a:ext cx="189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4776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8" name="Oval 1087"/>
                <p:cNvSpPr>
                  <a:spLocks noChangeArrowheads="1"/>
                </p:cNvSpPr>
                <p:nvPr/>
              </p:nvSpPr>
              <p:spPr bwMode="auto">
                <a:xfrm>
                  <a:off x="851" y="550"/>
                  <a:ext cx="189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4776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9" name="Oval 1088"/>
                <p:cNvSpPr>
                  <a:spLocks noChangeArrowheads="1"/>
                </p:cNvSpPr>
                <p:nvPr/>
              </p:nvSpPr>
              <p:spPr bwMode="auto">
                <a:xfrm>
                  <a:off x="1050" y="553"/>
                  <a:ext cx="189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5D9B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0" name="Oval 1089"/>
                <p:cNvSpPr>
                  <a:spLocks noChangeArrowheads="1"/>
                </p:cNvSpPr>
                <p:nvPr/>
              </p:nvSpPr>
              <p:spPr bwMode="auto">
                <a:xfrm>
                  <a:off x="1255" y="550"/>
                  <a:ext cx="188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5D9B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1" name="Line 1090"/>
                <p:cNvSpPr>
                  <a:spLocks noChangeShapeType="1"/>
                </p:cNvSpPr>
                <p:nvPr/>
              </p:nvSpPr>
              <p:spPr bwMode="auto">
                <a:xfrm>
                  <a:off x="2722" y="291"/>
                  <a:ext cx="0" cy="43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</p:grpSp>
          <p:grpSp>
            <p:nvGrpSpPr>
              <p:cNvPr id="6188" name="Group 1091"/>
              <p:cNvGrpSpPr>
                <a:grpSpLocks/>
              </p:cNvGrpSpPr>
              <p:nvPr/>
            </p:nvGrpSpPr>
            <p:grpSpPr bwMode="auto">
              <a:xfrm>
                <a:off x="345" y="2304"/>
                <a:ext cx="5213" cy="528"/>
                <a:chOff x="345" y="2304"/>
                <a:chExt cx="5213" cy="528"/>
              </a:xfrm>
            </p:grpSpPr>
            <p:sp>
              <p:nvSpPr>
                <p:cNvPr id="6189" name="Line 1092"/>
                <p:cNvSpPr>
                  <a:spLocks noChangeShapeType="1"/>
                </p:cNvSpPr>
                <p:nvPr/>
              </p:nvSpPr>
              <p:spPr bwMode="auto">
                <a:xfrm>
                  <a:off x="345" y="2403"/>
                  <a:ext cx="0" cy="42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190" name="Line 1093"/>
                <p:cNvSpPr>
                  <a:spLocks noChangeShapeType="1"/>
                </p:cNvSpPr>
                <p:nvPr/>
              </p:nvSpPr>
              <p:spPr bwMode="auto">
                <a:xfrm>
                  <a:off x="346" y="2732"/>
                  <a:ext cx="2469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1" name="Line 1094"/>
                <p:cNvSpPr>
                  <a:spLocks noChangeShapeType="1"/>
                </p:cNvSpPr>
                <p:nvPr/>
              </p:nvSpPr>
              <p:spPr bwMode="auto">
                <a:xfrm flipV="1">
                  <a:off x="368" y="2474"/>
                  <a:ext cx="2511" cy="23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2" name="Oval 1095"/>
                <p:cNvSpPr>
                  <a:spLocks noChangeArrowheads="1"/>
                </p:cNvSpPr>
                <p:nvPr/>
              </p:nvSpPr>
              <p:spPr bwMode="auto">
                <a:xfrm>
                  <a:off x="445" y="2384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3" name="Oval 1096"/>
                <p:cNvSpPr>
                  <a:spLocks noChangeArrowheads="1"/>
                </p:cNvSpPr>
                <p:nvPr/>
              </p:nvSpPr>
              <p:spPr bwMode="auto">
                <a:xfrm>
                  <a:off x="658" y="2384"/>
                  <a:ext cx="195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4" name="Oval 1097"/>
                <p:cNvSpPr>
                  <a:spLocks noChangeArrowheads="1"/>
                </p:cNvSpPr>
                <p:nvPr/>
              </p:nvSpPr>
              <p:spPr bwMode="auto">
                <a:xfrm>
                  <a:off x="869" y="2384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5" name="Oval 1098"/>
                <p:cNvSpPr>
                  <a:spLocks noChangeArrowheads="1"/>
                </p:cNvSpPr>
                <p:nvPr/>
              </p:nvSpPr>
              <p:spPr bwMode="auto">
                <a:xfrm>
                  <a:off x="1074" y="2384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6" name="Oval 1099"/>
                <p:cNvSpPr>
                  <a:spLocks noChangeArrowheads="1"/>
                </p:cNvSpPr>
                <p:nvPr/>
              </p:nvSpPr>
              <p:spPr bwMode="auto">
                <a:xfrm>
                  <a:off x="1274" y="2367"/>
                  <a:ext cx="196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7" name="Oval 1100"/>
                <p:cNvSpPr>
                  <a:spLocks noChangeArrowheads="1"/>
                </p:cNvSpPr>
                <p:nvPr/>
              </p:nvSpPr>
              <p:spPr bwMode="auto">
                <a:xfrm>
                  <a:off x="1489" y="2367"/>
                  <a:ext cx="197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1" name="Oval 1104"/>
                <p:cNvSpPr>
                  <a:spLocks noChangeArrowheads="1"/>
                </p:cNvSpPr>
                <p:nvPr/>
              </p:nvSpPr>
              <p:spPr bwMode="auto">
                <a:xfrm>
                  <a:off x="2320" y="2352"/>
                  <a:ext cx="194" cy="21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2" name="Line 1105"/>
                <p:cNvSpPr>
                  <a:spLocks noChangeShapeType="1"/>
                </p:cNvSpPr>
                <p:nvPr/>
              </p:nvSpPr>
              <p:spPr bwMode="auto">
                <a:xfrm>
                  <a:off x="2825" y="2366"/>
                  <a:ext cx="0" cy="43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03" name="Line 1106"/>
                <p:cNvSpPr>
                  <a:spLocks noChangeShapeType="1"/>
                </p:cNvSpPr>
                <p:nvPr/>
              </p:nvSpPr>
              <p:spPr bwMode="auto">
                <a:xfrm>
                  <a:off x="3024" y="2355"/>
                  <a:ext cx="0" cy="42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04" name="Line 1107"/>
                <p:cNvSpPr>
                  <a:spLocks noChangeShapeType="1"/>
                </p:cNvSpPr>
                <p:nvPr/>
              </p:nvSpPr>
              <p:spPr bwMode="auto">
                <a:xfrm>
                  <a:off x="3025" y="2684"/>
                  <a:ext cx="2469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5" name="Oval 1108"/>
                <p:cNvSpPr>
                  <a:spLocks noChangeArrowheads="1"/>
                </p:cNvSpPr>
                <p:nvPr/>
              </p:nvSpPr>
              <p:spPr bwMode="auto">
                <a:xfrm>
                  <a:off x="3136" y="2580"/>
                  <a:ext cx="196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4776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6" name="Line 1109"/>
                <p:cNvSpPr>
                  <a:spLocks noChangeShapeType="1"/>
                </p:cNvSpPr>
                <p:nvPr/>
              </p:nvSpPr>
              <p:spPr bwMode="auto">
                <a:xfrm flipV="1">
                  <a:off x="3047" y="2426"/>
                  <a:ext cx="2511" cy="23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7" name="Oval 1110"/>
                <p:cNvSpPr>
                  <a:spLocks noChangeArrowheads="1"/>
                </p:cNvSpPr>
                <p:nvPr/>
              </p:nvSpPr>
              <p:spPr bwMode="auto">
                <a:xfrm>
                  <a:off x="3124" y="2336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8" name="Oval 1111"/>
                <p:cNvSpPr>
                  <a:spLocks noChangeArrowheads="1"/>
                </p:cNvSpPr>
                <p:nvPr/>
              </p:nvSpPr>
              <p:spPr bwMode="auto">
                <a:xfrm>
                  <a:off x="3337" y="2336"/>
                  <a:ext cx="195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9" name="Oval 1112"/>
                <p:cNvSpPr>
                  <a:spLocks noChangeArrowheads="1"/>
                </p:cNvSpPr>
                <p:nvPr/>
              </p:nvSpPr>
              <p:spPr bwMode="auto">
                <a:xfrm>
                  <a:off x="3548" y="2336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0" name="Oval 1113"/>
                <p:cNvSpPr>
                  <a:spLocks noChangeArrowheads="1"/>
                </p:cNvSpPr>
                <p:nvPr/>
              </p:nvSpPr>
              <p:spPr bwMode="auto">
                <a:xfrm>
                  <a:off x="3753" y="2336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1" name="Oval 1114"/>
                <p:cNvSpPr>
                  <a:spLocks noChangeArrowheads="1"/>
                </p:cNvSpPr>
                <p:nvPr/>
              </p:nvSpPr>
              <p:spPr bwMode="auto">
                <a:xfrm>
                  <a:off x="3953" y="2319"/>
                  <a:ext cx="196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2" name="Oval 1115"/>
                <p:cNvSpPr>
                  <a:spLocks noChangeArrowheads="1"/>
                </p:cNvSpPr>
                <p:nvPr/>
              </p:nvSpPr>
              <p:spPr bwMode="auto">
                <a:xfrm>
                  <a:off x="4168" y="2319"/>
                  <a:ext cx="197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3" name="Oval 1116"/>
                <p:cNvSpPr>
                  <a:spLocks noChangeArrowheads="1"/>
                </p:cNvSpPr>
                <p:nvPr/>
              </p:nvSpPr>
              <p:spPr bwMode="auto">
                <a:xfrm>
                  <a:off x="4379" y="2319"/>
                  <a:ext cx="198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6" name="Oval 1119"/>
                <p:cNvSpPr>
                  <a:spLocks noChangeArrowheads="1"/>
                </p:cNvSpPr>
                <p:nvPr/>
              </p:nvSpPr>
              <p:spPr bwMode="auto">
                <a:xfrm>
                  <a:off x="4999" y="2304"/>
                  <a:ext cx="194" cy="21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7" name="Oval 1120"/>
                <p:cNvSpPr>
                  <a:spLocks noChangeArrowheads="1"/>
                </p:cNvSpPr>
                <p:nvPr/>
              </p:nvSpPr>
              <p:spPr bwMode="auto">
                <a:xfrm>
                  <a:off x="3348" y="2577"/>
                  <a:ext cx="197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4776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8" name="Line 1121"/>
                <p:cNvSpPr>
                  <a:spLocks noChangeShapeType="1"/>
                </p:cNvSpPr>
                <p:nvPr/>
              </p:nvSpPr>
              <p:spPr bwMode="auto">
                <a:xfrm>
                  <a:off x="5504" y="2318"/>
                  <a:ext cx="0" cy="43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19" name="Oval 1122"/>
                <p:cNvSpPr>
                  <a:spLocks noChangeArrowheads="1"/>
                </p:cNvSpPr>
                <p:nvPr/>
              </p:nvSpPr>
              <p:spPr bwMode="auto">
                <a:xfrm>
                  <a:off x="480" y="2617"/>
                  <a:ext cx="198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0" name="Oval 1123"/>
                <p:cNvSpPr>
                  <a:spLocks noChangeArrowheads="1"/>
                </p:cNvSpPr>
                <p:nvPr/>
              </p:nvSpPr>
              <p:spPr bwMode="auto">
                <a:xfrm>
                  <a:off x="693" y="2617"/>
                  <a:ext cx="197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1" name="Oval 1124"/>
                <p:cNvSpPr>
                  <a:spLocks noChangeArrowheads="1"/>
                </p:cNvSpPr>
                <p:nvPr/>
              </p:nvSpPr>
              <p:spPr bwMode="auto">
                <a:xfrm>
                  <a:off x="898" y="2617"/>
                  <a:ext cx="197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</p:grpSp>
      <p:sp>
        <p:nvSpPr>
          <p:cNvPr id="22630" name="WordArt 1126"/>
          <p:cNvSpPr>
            <a:spLocks noChangeArrowheads="1" noChangeShapeType="1" noTextEdit="1"/>
          </p:cNvSpPr>
          <p:nvPr/>
        </p:nvSpPr>
        <p:spPr bwMode="auto">
          <a:xfrm>
            <a:off x="5991225" y="1741488"/>
            <a:ext cx="266700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14</a:t>
            </a:r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31" name="WordArt 1127"/>
          <p:cNvSpPr>
            <a:spLocks noChangeArrowheads="1" noChangeShapeType="1" noTextEdit="1"/>
          </p:cNvSpPr>
          <p:nvPr/>
        </p:nvSpPr>
        <p:spPr bwMode="auto">
          <a:xfrm>
            <a:off x="1793875" y="1751013"/>
            <a:ext cx="266700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15</a:t>
            </a:r>
          </a:p>
        </p:txBody>
      </p:sp>
      <p:sp>
        <p:nvSpPr>
          <p:cNvPr id="22632" name="WordArt 1128"/>
          <p:cNvSpPr>
            <a:spLocks noChangeArrowheads="1" noChangeShapeType="1" noTextEdit="1"/>
          </p:cNvSpPr>
          <p:nvPr/>
        </p:nvSpPr>
        <p:spPr bwMode="auto">
          <a:xfrm>
            <a:off x="3859213" y="1751013"/>
            <a:ext cx="359325" cy="3778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15</a:t>
            </a:r>
          </a:p>
        </p:txBody>
      </p:sp>
      <p:sp>
        <p:nvSpPr>
          <p:cNvPr id="22633" name="WordArt 1129"/>
          <p:cNvSpPr>
            <a:spLocks noChangeArrowheads="1" noChangeShapeType="1" noTextEdit="1"/>
          </p:cNvSpPr>
          <p:nvPr/>
        </p:nvSpPr>
        <p:spPr bwMode="auto">
          <a:xfrm>
            <a:off x="5929313" y="5272088"/>
            <a:ext cx="266700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12</a:t>
            </a:r>
          </a:p>
        </p:txBody>
      </p:sp>
      <p:sp>
        <p:nvSpPr>
          <p:cNvPr id="22634" name="WordArt 1130"/>
          <p:cNvSpPr>
            <a:spLocks noChangeArrowheads="1" noChangeShapeType="1" noTextEdit="1"/>
          </p:cNvSpPr>
          <p:nvPr/>
        </p:nvSpPr>
        <p:spPr bwMode="auto">
          <a:xfrm>
            <a:off x="1709738" y="5291138"/>
            <a:ext cx="266700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14</a:t>
            </a:r>
          </a:p>
        </p:txBody>
      </p:sp>
      <p:sp>
        <p:nvSpPr>
          <p:cNvPr id="22635" name="WordArt 1131"/>
          <p:cNvSpPr>
            <a:spLocks noChangeArrowheads="1" noChangeShapeType="1" noTextEdit="1"/>
          </p:cNvSpPr>
          <p:nvPr/>
        </p:nvSpPr>
        <p:spPr bwMode="auto">
          <a:xfrm>
            <a:off x="6858000" y="5929313"/>
            <a:ext cx="1500188" cy="4238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36" name="WordArt 1132"/>
          <p:cNvSpPr>
            <a:spLocks noChangeArrowheads="1" noChangeShapeType="1" noTextEdit="1"/>
          </p:cNvSpPr>
          <p:nvPr/>
        </p:nvSpPr>
        <p:spPr bwMode="auto">
          <a:xfrm>
            <a:off x="657225" y="1738313"/>
            <a:ext cx="1262063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8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7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37" name="WordArt 1133"/>
          <p:cNvSpPr>
            <a:spLocks noChangeArrowheads="1" noChangeShapeType="1" noTextEdit="1"/>
          </p:cNvSpPr>
          <p:nvPr/>
        </p:nvSpPr>
        <p:spPr bwMode="auto">
          <a:xfrm>
            <a:off x="2676526" y="1733551"/>
            <a:ext cx="1470817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7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8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38" name="WordArt 1134"/>
          <p:cNvSpPr>
            <a:spLocks noChangeArrowheads="1" noChangeShapeType="1" noTextEdit="1"/>
          </p:cNvSpPr>
          <p:nvPr/>
        </p:nvSpPr>
        <p:spPr bwMode="auto">
          <a:xfrm>
            <a:off x="2743200" y="1738313"/>
            <a:ext cx="1300163" cy="4127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39" name="WordArt 1135"/>
          <p:cNvSpPr>
            <a:spLocks noChangeArrowheads="1" noChangeShapeType="1" noTextEdit="1"/>
          </p:cNvSpPr>
          <p:nvPr/>
        </p:nvSpPr>
        <p:spPr bwMode="auto">
          <a:xfrm>
            <a:off x="2728913" y="2468563"/>
            <a:ext cx="1300162" cy="4127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0" name="WordArt 1136"/>
          <p:cNvSpPr>
            <a:spLocks noChangeArrowheads="1" noChangeShapeType="1" noTextEdit="1"/>
          </p:cNvSpPr>
          <p:nvPr/>
        </p:nvSpPr>
        <p:spPr bwMode="auto">
          <a:xfrm>
            <a:off x="3843338" y="1733550"/>
            <a:ext cx="179387" cy="3952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1" name="WordArt 1137"/>
          <p:cNvSpPr>
            <a:spLocks noChangeArrowheads="1" noChangeShapeType="1" noTextEdit="1"/>
          </p:cNvSpPr>
          <p:nvPr/>
        </p:nvSpPr>
        <p:spPr bwMode="auto">
          <a:xfrm>
            <a:off x="3859213" y="2481263"/>
            <a:ext cx="179387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2" name="WordArt 1138"/>
          <p:cNvSpPr>
            <a:spLocks noChangeArrowheads="1" noChangeShapeType="1" noTextEdit="1"/>
          </p:cNvSpPr>
          <p:nvPr/>
        </p:nvSpPr>
        <p:spPr bwMode="auto">
          <a:xfrm>
            <a:off x="4905375" y="1738313"/>
            <a:ext cx="1262063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8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6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43" name="WordArt 1139"/>
          <p:cNvSpPr>
            <a:spLocks noChangeArrowheads="1" noChangeShapeType="1" noTextEdit="1"/>
          </p:cNvSpPr>
          <p:nvPr/>
        </p:nvSpPr>
        <p:spPr bwMode="auto">
          <a:xfrm>
            <a:off x="8250238" y="1733551"/>
            <a:ext cx="335414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14</a:t>
            </a:r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4" name="WordArt 1140"/>
          <p:cNvSpPr>
            <a:spLocks noChangeArrowheads="1" noChangeShapeType="1" noTextEdit="1"/>
          </p:cNvSpPr>
          <p:nvPr/>
        </p:nvSpPr>
        <p:spPr bwMode="auto">
          <a:xfrm>
            <a:off x="6919913" y="1733550"/>
            <a:ext cx="1551538" cy="3952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6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8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45" name="WordArt 1141"/>
          <p:cNvSpPr>
            <a:spLocks noChangeArrowheads="1" noChangeShapeType="1" noTextEdit="1"/>
          </p:cNvSpPr>
          <p:nvPr/>
        </p:nvSpPr>
        <p:spPr bwMode="auto">
          <a:xfrm>
            <a:off x="6905625" y="1752600"/>
            <a:ext cx="1585913" cy="3952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6" name="WordArt 1142"/>
          <p:cNvSpPr>
            <a:spLocks noChangeArrowheads="1" noChangeShapeType="1" noTextEdit="1"/>
          </p:cNvSpPr>
          <p:nvPr/>
        </p:nvSpPr>
        <p:spPr bwMode="auto">
          <a:xfrm>
            <a:off x="6919913" y="2500313"/>
            <a:ext cx="1585912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7" name="WordArt 1143"/>
          <p:cNvSpPr>
            <a:spLocks noChangeArrowheads="1" noChangeShapeType="1" noTextEdit="1"/>
          </p:cNvSpPr>
          <p:nvPr/>
        </p:nvSpPr>
        <p:spPr bwMode="auto">
          <a:xfrm>
            <a:off x="8234363" y="1752600"/>
            <a:ext cx="179387" cy="3952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8" name="WordArt 1144"/>
          <p:cNvSpPr>
            <a:spLocks noChangeArrowheads="1" noChangeShapeType="1" noTextEdit="1"/>
          </p:cNvSpPr>
          <p:nvPr/>
        </p:nvSpPr>
        <p:spPr bwMode="auto">
          <a:xfrm>
            <a:off x="8250238" y="2500313"/>
            <a:ext cx="179387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9" name="WordArt 1145"/>
          <p:cNvSpPr>
            <a:spLocks noChangeArrowheads="1" noChangeShapeType="1" noTextEdit="1"/>
          </p:cNvSpPr>
          <p:nvPr/>
        </p:nvSpPr>
        <p:spPr bwMode="auto">
          <a:xfrm>
            <a:off x="666750" y="5262563"/>
            <a:ext cx="1262063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8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5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50" name="WordArt 1146"/>
          <p:cNvSpPr>
            <a:spLocks noChangeArrowheads="1" noChangeShapeType="1" noTextEdit="1"/>
          </p:cNvSpPr>
          <p:nvPr/>
        </p:nvSpPr>
        <p:spPr bwMode="auto">
          <a:xfrm>
            <a:off x="2805112" y="5291139"/>
            <a:ext cx="1413425" cy="38496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5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8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51" name="WordArt 1147"/>
          <p:cNvSpPr>
            <a:spLocks noChangeArrowheads="1" noChangeShapeType="1" noTextEdit="1"/>
          </p:cNvSpPr>
          <p:nvPr/>
        </p:nvSpPr>
        <p:spPr bwMode="auto">
          <a:xfrm>
            <a:off x="4004127" y="5291140"/>
            <a:ext cx="341235" cy="38496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14</a:t>
            </a:r>
          </a:p>
        </p:txBody>
      </p:sp>
      <p:sp>
        <p:nvSpPr>
          <p:cNvPr id="22652" name="WordArt 1148"/>
          <p:cNvSpPr>
            <a:spLocks noChangeArrowheads="1" noChangeShapeType="1" noTextEdit="1"/>
          </p:cNvSpPr>
          <p:nvPr/>
        </p:nvSpPr>
        <p:spPr bwMode="auto">
          <a:xfrm>
            <a:off x="2819400" y="5257800"/>
            <a:ext cx="1527175" cy="4238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4" name="WordArt 1150"/>
          <p:cNvSpPr>
            <a:spLocks noChangeArrowheads="1" noChangeShapeType="1" noTextEdit="1"/>
          </p:cNvSpPr>
          <p:nvPr/>
        </p:nvSpPr>
        <p:spPr bwMode="auto">
          <a:xfrm>
            <a:off x="4048125" y="5967413"/>
            <a:ext cx="179388" cy="41433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5" name="WordArt 1151"/>
          <p:cNvSpPr>
            <a:spLocks noChangeArrowheads="1" noChangeShapeType="1" noTextEdit="1"/>
          </p:cNvSpPr>
          <p:nvPr/>
        </p:nvSpPr>
        <p:spPr bwMode="auto">
          <a:xfrm>
            <a:off x="4057650" y="5267325"/>
            <a:ext cx="179388" cy="4143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6" name="WordArt 1152"/>
          <p:cNvSpPr>
            <a:spLocks noChangeArrowheads="1" noChangeShapeType="1" noTextEdit="1"/>
          </p:cNvSpPr>
          <p:nvPr/>
        </p:nvSpPr>
        <p:spPr bwMode="auto">
          <a:xfrm>
            <a:off x="4876800" y="5253038"/>
            <a:ext cx="1262063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8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4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57" name="WordArt 1153"/>
          <p:cNvSpPr>
            <a:spLocks noChangeArrowheads="1" noChangeShapeType="1" noTextEdit="1"/>
          </p:cNvSpPr>
          <p:nvPr/>
        </p:nvSpPr>
        <p:spPr bwMode="auto">
          <a:xfrm>
            <a:off x="6872288" y="5253038"/>
            <a:ext cx="1389856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4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8=    </a:t>
            </a:r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8" name="WordArt 1154"/>
          <p:cNvSpPr>
            <a:spLocks noChangeArrowheads="1" noChangeShapeType="1" noTextEdit="1"/>
          </p:cNvSpPr>
          <p:nvPr/>
        </p:nvSpPr>
        <p:spPr bwMode="auto">
          <a:xfrm>
            <a:off x="8031115" y="5291141"/>
            <a:ext cx="320722" cy="37147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12</a:t>
            </a:r>
          </a:p>
        </p:txBody>
      </p:sp>
      <p:sp>
        <p:nvSpPr>
          <p:cNvPr id="22659" name="WordArt 1155"/>
          <p:cNvSpPr>
            <a:spLocks noChangeArrowheads="1" noChangeShapeType="1" noTextEdit="1"/>
          </p:cNvSpPr>
          <p:nvPr/>
        </p:nvSpPr>
        <p:spPr bwMode="auto">
          <a:xfrm>
            <a:off x="6872288" y="5262563"/>
            <a:ext cx="1500187" cy="4238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60" name="WordArt 1156"/>
          <p:cNvSpPr>
            <a:spLocks noChangeArrowheads="1" noChangeShapeType="1" noTextEdit="1"/>
          </p:cNvSpPr>
          <p:nvPr/>
        </p:nvSpPr>
        <p:spPr bwMode="auto">
          <a:xfrm>
            <a:off x="8172450" y="5272088"/>
            <a:ext cx="179388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61" name="WordArt 1157"/>
          <p:cNvSpPr>
            <a:spLocks noChangeArrowheads="1" noChangeShapeType="1" noTextEdit="1"/>
          </p:cNvSpPr>
          <p:nvPr/>
        </p:nvSpPr>
        <p:spPr bwMode="auto">
          <a:xfrm>
            <a:off x="8167688" y="5929313"/>
            <a:ext cx="179387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6179" name="WordArt 1316"/>
          <p:cNvSpPr>
            <a:spLocks noChangeArrowheads="1" noChangeShapeType="1" noTextEdit="1"/>
          </p:cNvSpPr>
          <p:nvPr/>
        </p:nvSpPr>
        <p:spPr bwMode="auto">
          <a:xfrm>
            <a:off x="119063" y="85725"/>
            <a:ext cx="107950" cy="1619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6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134" name="Oval 1083"/>
          <p:cNvSpPr>
            <a:spLocks noChangeArrowheads="1"/>
          </p:cNvSpPr>
          <p:nvPr/>
        </p:nvSpPr>
        <p:spPr bwMode="auto">
          <a:xfrm>
            <a:off x="3223068" y="452588"/>
            <a:ext cx="311852" cy="341313"/>
          </a:xfrm>
          <a:prstGeom prst="ellipse">
            <a:avLst/>
          </a:prstGeom>
          <a:solidFill>
            <a:srgbClr val="0070C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5" name="Oval 1100"/>
          <p:cNvSpPr>
            <a:spLocks noChangeArrowheads="1"/>
          </p:cNvSpPr>
          <p:nvPr/>
        </p:nvSpPr>
        <p:spPr bwMode="auto">
          <a:xfrm>
            <a:off x="2703652" y="3738564"/>
            <a:ext cx="312738" cy="341313"/>
          </a:xfrm>
          <a:prstGeom prst="ellipse">
            <a:avLst/>
          </a:prstGeom>
          <a:gradFill rotWithShape="0">
            <a:gsLst>
              <a:gs pos="0">
                <a:srgbClr val="FF0000"/>
              </a:gs>
              <a:gs pos="100000">
                <a:srgbClr val="B20000"/>
              </a:gs>
            </a:gsLst>
            <a:lin ang="2700000" scaled="1"/>
          </a:gra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6" name="Oval 1100"/>
          <p:cNvSpPr>
            <a:spLocks noChangeArrowheads="1"/>
          </p:cNvSpPr>
          <p:nvPr/>
        </p:nvSpPr>
        <p:spPr bwMode="auto">
          <a:xfrm>
            <a:off x="3033467" y="3705831"/>
            <a:ext cx="312738" cy="341313"/>
          </a:xfrm>
          <a:prstGeom prst="ellipse">
            <a:avLst/>
          </a:prstGeom>
          <a:gradFill rotWithShape="0">
            <a:gsLst>
              <a:gs pos="0">
                <a:srgbClr val="FF0000"/>
              </a:gs>
              <a:gs pos="100000">
                <a:srgbClr val="B20000"/>
              </a:gs>
            </a:gsLst>
            <a:lin ang="2700000" scaled="1"/>
          </a:gra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7" name="Oval 1100"/>
          <p:cNvSpPr>
            <a:spLocks noChangeArrowheads="1"/>
          </p:cNvSpPr>
          <p:nvPr/>
        </p:nvSpPr>
        <p:spPr bwMode="auto">
          <a:xfrm>
            <a:off x="3362729" y="3721101"/>
            <a:ext cx="312738" cy="341313"/>
          </a:xfrm>
          <a:prstGeom prst="ellipse">
            <a:avLst/>
          </a:prstGeom>
          <a:solidFill>
            <a:srgbClr val="0070C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8" name="Oval 1100"/>
          <p:cNvSpPr>
            <a:spLocks noChangeArrowheads="1"/>
          </p:cNvSpPr>
          <p:nvPr/>
        </p:nvSpPr>
        <p:spPr bwMode="auto">
          <a:xfrm>
            <a:off x="2363788" y="3757614"/>
            <a:ext cx="312738" cy="341313"/>
          </a:xfrm>
          <a:prstGeom prst="ellipse">
            <a:avLst/>
          </a:prstGeom>
          <a:gradFill rotWithShape="0">
            <a:gsLst>
              <a:gs pos="0">
                <a:srgbClr val="FF0000"/>
              </a:gs>
              <a:gs pos="100000">
                <a:srgbClr val="B20000"/>
              </a:gs>
            </a:gsLst>
            <a:lin ang="2700000" scaled="1"/>
          </a:gra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9" name="Oval 1100"/>
          <p:cNvSpPr>
            <a:spLocks noChangeArrowheads="1"/>
          </p:cNvSpPr>
          <p:nvPr/>
        </p:nvSpPr>
        <p:spPr bwMode="auto">
          <a:xfrm>
            <a:off x="7608094" y="3676685"/>
            <a:ext cx="312738" cy="341313"/>
          </a:xfrm>
          <a:prstGeom prst="ellipse">
            <a:avLst/>
          </a:prstGeom>
          <a:solidFill>
            <a:srgbClr val="0070C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40" name="Oval 1100"/>
          <p:cNvSpPr>
            <a:spLocks noChangeArrowheads="1"/>
          </p:cNvSpPr>
          <p:nvPr/>
        </p:nvSpPr>
        <p:spPr bwMode="auto">
          <a:xfrm>
            <a:off x="7295884" y="3676686"/>
            <a:ext cx="288925" cy="341313"/>
          </a:xfrm>
          <a:prstGeom prst="ellipse">
            <a:avLst/>
          </a:prstGeom>
          <a:gradFill rotWithShape="0">
            <a:gsLst>
              <a:gs pos="0">
                <a:srgbClr val="FF0000"/>
              </a:gs>
              <a:gs pos="100000">
                <a:srgbClr val="B20000"/>
              </a:gs>
            </a:gsLst>
            <a:lin ang="2700000" scaled="1"/>
          </a:gra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52437" y="5929314"/>
            <a:ext cx="663912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Vytvoř příklady na sčítání.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221099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6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6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6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6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6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6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6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6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6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6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6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6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6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6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6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6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6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6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6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6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6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26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26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7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6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26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26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26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26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26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26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26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26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26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26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2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2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2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26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26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2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2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26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26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26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26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26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26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226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2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 nodeType="clickPar">
                      <p:stCondLst>
                        <p:cond delay="indefinite"/>
                      </p:stCondLst>
                      <p:childTnLst>
                        <p:par>
                          <p:cTn id="1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226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226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 nodeType="clickPar">
                      <p:stCondLst>
                        <p:cond delay="indefinite"/>
                      </p:stCondLst>
                      <p:childTnLst>
                        <p:par>
                          <p:cTn id="1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226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226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 nodeType="clickPar">
                      <p:stCondLst>
                        <p:cond delay="indefinite"/>
                      </p:stCondLst>
                      <p:childTnLst>
                        <p:par>
                          <p:cTn id="1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6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226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226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 nodeType="clickPar">
                      <p:stCondLst>
                        <p:cond delay="indefinite"/>
                      </p:stCondLst>
                      <p:childTnLst>
                        <p:par>
                          <p:cTn id="1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7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226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226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 nodeType="clickPar">
                      <p:stCondLst>
                        <p:cond delay="indefinite"/>
                      </p:stCondLst>
                      <p:childTnLst>
                        <p:par>
                          <p:cTn id="1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226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226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 nodeType="clickPar">
                      <p:stCondLst>
                        <p:cond delay="indefinite"/>
                      </p:stCondLst>
                      <p:childTnLst>
                        <p:par>
                          <p:cTn id="1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8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226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226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630" grpId="0" animBg="1"/>
      <p:bldP spid="22631" grpId="0" animBg="1"/>
      <p:bldP spid="22632" grpId="0" animBg="1"/>
      <p:bldP spid="22633" grpId="0" animBg="1"/>
      <p:bldP spid="22634" grpId="0" animBg="1"/>
      <p:bldP spid="22635" grpId="0" animBg="1"/>
      <p:bldP spid="22636" grpId="0" animBg="1"/>
      <p:bldP spid="22637" grpId="0" animBg="1"/>
      <p:bldP spid="22638" grpId="0" animBg="1"/>
      <p:bldP spid="22639" grpId="0" animBg="1"/>
      <p:bldP spid="22640" grpId="0" animBg="1"/>
      <p:bldP spid="22641" grpId="0" animBg="1"/>
      <p:bldP spid="22642" grpId="0" animBg="1"/>
      <p:bldP spid="22643" grpId="0" animBg="1"/>
      <p:bldP spid="22644" grpId="0" animBg="1"/>
      <p:bldP spid="22645" grpId="0" animBg="1"/>
      <p:bldP spid="22646" grpId="0" animBg="1"/>
      <p:bldP spid="22647" grpId="0" animBg="1"/>
      <p:bldP spid="22648" grpId="0" animBg="1"/>
      <p:bldP spid="22649" grpId="0" animBg="1"/>
      <p:bldP spid="22650" grpId="0" animBg="1"/>
      <p:bldP spid="22651" grpId="0" animBg="1"/>
      <p:bldP spid="22652" grpId="0" animBg="1"/>
      <p:bldP spid="22654" grpId="0" animBg="1"/>
      <p:bldP spid="22655" grpId="0" animBg="1"/>
      <p:bldP spid="22656" grpId="0" animBg="1"/>
      <p:bldP spid="22657" grpId="0" animBg="1"/>
      <p:bldP spid="22658" grpId="0" animBg="1"/>
      <p:bldP spid="22659" grpId="0" animBg="1"/>
      <p:bldP spid="22660" grpId="0" animBg="1"/>
      <p:bldP spid="2266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08C1\AppData\Local\Microsoft\Windows\Temporary Internet Files\Content.IE5\A2754ZST\MC900197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086" y="4832899"/>
            <a:ext cx="3105890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C1\AppData\Local\Microsoft\Windows\Temporary Internet Files\Content.IE5\YYPZW21M\MC9002381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8048" y="1169433"/>
            <a:ext cx="2920603" cy="1589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C1\AppData\Local\Microsoft\Windows\Temporary Internet Files\Content.IE5\DE4CGPLA\MC9002090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86279">
            <a:off x="3241160" y="1096225"/>
            <a:ext cx="3313528" cy="3208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C1\AppData\Local\Microsoft\Windows\Temporary Internet Files\Content.IE5\A2754ZST\MC9002904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9573" y="3613666"/>
            <a:ext cx="2648716" cy="1290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C1\AppData\Local\Microsoft\Windows\Temporary Internet Files\Content.IE5\7IACVERO\MC9003914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0227" y="5439642"/>
            <a:ext cx="1824228" cy="1241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08C1\AppData\Local\Microsoft\Windows\Temporary Internet Files\Content.IE5\A2754ZST\MC9002509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104483"/>
            <a:ext cx="4055832" cy="1649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08C1\AppData\Local\Microsoft\Windows\Temporary Internet Files\Content.IE5\YYPZW21M\MC90023216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47222">
            <a:off x="6723510" y="1253243"/>
            <a:ext cx="1866523" cy="1504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08C1\AppData\Local\Microsoft\Windows\Temporary Internet Files\Content.IE5\A2754ZST\MC90005844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1934" y="4709624"/>
            <a:ext cx="2531979" cy="2225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0919" y="18864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Který šnek veze nejvíc?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35344" y="1496682"/>
            <a:ext cx="11112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8+4=</a:t>
            </a:r>
            <a:endParaRPr lang="cs-CZ" sz="3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062991" y="3037428"/>
            <a:ext cx="11112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8+6=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99592" y="4919219"/>
            <a:ext cx="11112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8+3=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601646" y="4832899"/>
            <a:ext cx="11112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8+9=</a:t>
            </a:r>
            <a:endParaRPr lang="cs-CZ" sz="3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609560" y="3200321"/>
            <a:ext cx="11112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8+6=</a:t>
            </a:r>
            <a:endParaRPr lang="cs-CZ" sz="3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349913" y="1060698"/>
            <a:ext cx="11112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8+8=</a:t>
            </a:r>
            <a:endParaRPr lang="cs-CZ" sz="3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06213" y="729699"/>
            <a:ext cx="11112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8+5=</a:t>
            </a:r>
            <a:endParaRPr lang="cs-CZ" sz="3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794312" y="4965323"/>
            <a:ext cx="11112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7+8=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83202" y="1496681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12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4362648" y="324433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12</a:t>
            </a:r>
          </a:p>
        </p:txBody>
      </p:sp>
      <p:sp>
        <p:nvSpPr>
          <p:cNvPr id="6" name="Obdélník 5"/>
          <p:cNvSpPr/>
          <p:nvPr/>
        </p:nvSpPr>
        <p:spPr>
          <a:xfrm>
            <a:off x="4362648" y="324433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12</a:t>
            </a:r>
          </a:p>
        </p:txBody>
      </p:sp>
      <p:sp>
        <p:nvSpPr>
          <p:cNvPr id="7" name="Obdélník 6"/>
          <p:cNvSpPr/>
          <p:nvPr/>
        </p:nvSpPr>
        <p:spPr>
          <a:xfrm>
            <a:off x="4362648" y="324433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12</a:t>
            </a:r>
          </a:p>
        </p:txBody>
      </p:sp>
      <p:sp>
        <p:nvSpPr>
          <p:cNvPr id="8" name="Obdélník 7"/>
          <p:cNvSpPr/>
          <p:nvPr/>
        </p:nvSpPr>
        <p:spPr>
          <a:xfrm>
            <a:off x="4362648" y="324433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12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2085333" y="3037427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14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8422092" y="1052863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16</a:t>
            </a:r>
            <a:endParaRPr lang="cs-CZ" sz="3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847821" y="729698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13</a:t>
            </a:r>
            <a:endParaRPr lang="cs-CZ" sz="36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734963" y="3232572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12</a:t>
            </a:r>
            <a:endParaRPr lang="cs-CZ" sz="3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609573" y="4856825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17</a:t>
            </a:r>
            <a:endParaRPr lang="cs-CZ" sz="3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923031" y="4931110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11</a:t>
            </a:r>
            <a:endParaRPr lang="cs-CZ" sz="36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839314" y="4965323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15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862326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4" grpId="0"/>
      <p:bldP spid="35" grpId="0"/>
      <p:bldP spid="37" grpId="0"/>
      <p:bldP spid="38" grpId="0"/>
      <p:bldP spid="39" grpId="0"/>
      <p:bldP spid="40" grpId="0"/>
      <p:bldP spid="4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  <a:solidFill>
            <a:srgbClr val="92D05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Na zahradu se připlazilo 8 šneků velkých a 7 malých šneků</a:t>
            </a:r>
            <a:r>
              <a:rPr lang="cs-CZ" dirty="0" smtClean="0"/>
              <a:t>. Kolik </a:t>
            </a:r>
            <a:r>
              <a:rPr lang="cs-CZ" dirty="0" smtClean="0"/>
              <a:t>šneků je teď na zahradě?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_______________________________________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_______________________________________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_______________________________________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852936"/>
            <a:ext cx="66518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Z: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4005064"/>
            <a:ext cx="66518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V: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7" name="Nadpis 6"/>
          <p:cNvSpPr txBox="1">
            <a:spLocks noGrp="1"/>
          </p:cNvSpPr>
          <p:nvPr>
            <p:ph type="title"/>
          </p:nvPr>
        </p:nvSpPr>
        <p:spPr>
          <a:xfrm>
            <a:off x="457200" y="461417"/>
            <a:ext cx="8229600" cy="76944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Vyřeš slovní úlohu.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5157192"/>
            <a:ext cx="7920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O:</a:t>
            </a:r>
            <a:endParaRPr lang="cs-CZ" sz="4400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08C1\AppData\Local\Microsoft\Windows\Temporary Internet Files\Content.IE5\YYPZW21M\MC9002321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01790">
            <a:off x="7236297" y="197529"/>
            <a:ext cx="1704680" cy="1373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C1\AppData\Local\Microsoft\Windows\Temporary Internet Files\Content.IE5\YYPZW21M\MC9003914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060" y="946"/>
            <a:ext cx="1824228" cy="1517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8C1\AppData\Local\Microsoft\Windows\Temporary Internet Files\Content.IE5\DE4CGPLA\MP9004065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3347" y="4389784"/>
            <a:ext cx="1344640" cy="880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C:\Users\08C1\AppData\Local\Microsoft\Windows\Temporary Internet Files\Content.IE5\DE4CGPLA\MP9004065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8707" y="3894186"/>
            <a:ext cx="1344640" cy="880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8" descr="C:\Users\08C1\AppData\Local\Microsoft\Windows\Temporary Internet Files\Content.IE5\DE4CGPLA\MP9004065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067" y="3413678"/>
            <a:ext cx="1344640" cy="880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47664" y="4036803"/>
            <a:ext cx="26564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8  +  7  =  15</a:t>
            </a:r>
            <a:endParaRPr lang="cs-CZ" sz="4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9899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527" y="685530"/>
            <a:ext cx="8712968" cy="6172470"/>
          </a:xfrm>
          <a:prstGeom prst="rect">
            <a:avLst/>
          </a:prstGeom>
          <a:solidFill>
            <a:srgbClr val="92D050"/>
          </a:solidFill>
          <a:ln>
            <a:noFill/>
          </a:ln>
          <a:effectLst/>
        </p:spPr>
      </p:pic>
      <p:sp>
        <p:nvSpPr>
          <p:cNvPr id="2" name="TextovéPole 1"/>
          <p:cNvSpPr txBox="1"/>
          <p:nvPr/>
        </p:nvSpPr>
        <p:spPr>
          <a:xfrm>
            <a:off x="6991983" y="2774275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8+5=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87020" y="5005046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8+4=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29245" y="3893655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8+6=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45168" y="2186998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8+7=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45245" y="2992016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8+8=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71216" y="6273225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9+6=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87020" y="4098407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8+3=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93034" y="3695115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8+6=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52263" y="4707237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8+9=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12601" y="6188660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9+7=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95817" y="6188660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9+5=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33544" y="5589821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9+2=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453704" y="4859291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9+4=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1176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Vypočítej šnekův náklad!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60707" y="299201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16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362631" y="3730851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14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706909" y="4098407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11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581249" y="6273224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16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891641" y="4693382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17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843428" y="5036310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12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8132623" y="3887300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14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912556" y="2802550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13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00604" y="221777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15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385252" y="5634478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11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382308" y="4868590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13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843427" y="617459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14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731193" y="617459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17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03422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mtClean="0"/>
              <a:t>7.5.2012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3663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1085</TotalTime>
  <Words>383</Words>
  <Application>Microsoft Office PowerPoint</Application>
  <PresentationFormat>Předvádění na obrazovce (4:3)</PresentationFormat>
  <Paragraphs>181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Rozlož čísla na 2 +</vt:lpstr>
      <vt:lpstr>Počítej!</vt:lpstr>
      <vt:lpstr>Počítej!</vt:lpstr>
      <vt:lpstr>VYŘEŠ PŘÍKLADY POMOCÍ ROZKLADU</vt:lpstr>
      <vt:lpstr>Prezentace aplikace PowerPoint</vt:lpstr>
      <vt:lpstr>Který šnek veze nejvíc?</vt:lpstr>
      <vt:lpstr>Vyřeš slovní úlohu.</vt:lpstr>
      <vt:lpstr>Vypočítej šnekův náklad!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48</cp:revision>
  <dcterms:created xsi:type="dcterms:W3CDTF">2012-02-15T14:58:26Z</dcterms:created>
  <dcterms:modified xsi:type="dcterms:W3CDTF">2012-06-17T11:36:16Z</dcterms:modified>
</cp:coreProperties>
</file>