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7" r:id="rId2"/>
    <p:sldId id="292" r:id="rId3"/>
    <p:sldId id="266" r:id="rId4"/>
    <p:sldId id="276" r:id="rId5"/>
    <p:sldId id="280" r:id="rId6"/>
    <p:sldId id="281" r:id="rId7"/>
    <p:sldId id="293" r:id="rId8"/>
    <p:sldId id="286" r:id="rId9"/>
    <p:sldId id="291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82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47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NÁZEV:VY_32_INOVACE_16_ </a:t>
          </a:r>
          <a:r>
            <a:rPr lang="cs-CZ" sz="2000" dirty="0" smtClean="0"/>
            <a:t>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S PŘECHODEM 7+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E32D51-102D-40BC-8153-1845C05AA2D2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166230E-4E57-4C1E-A282-0607D13BDE2D}" type="presOf" srcId="{D8197B8C-B260-4A16-BDF4-0947B075E274}" destId="{5A5FFA88-C948-4069-8E93-59FA12366E83}" srcOrd="1" destOrd="0" presId="urn:microsoft.com/office/officeart/2005/8/layout/target3"/>
    <dgm:cxn modelId="{D8460026-C322-4AE1-8591-BAA31F9264C6}" type="presOf" srcId="{D8197B8C-B260-4A16-BDF4-0947B075E274}" destId="{25B08C86-7E15-44DC-BE7F-FFB55DD49D12}" srcOrd="0" destOrd="0" presId="urn:microsoft.com/office/officeart/2005/8/layout/target3"/>
    <dgm:cxn modelId="{837463EA-EDDE-4DD9-9A17-0D7EE780B495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C2F3A43-6B62-42DA-91ED-078CE3B95B5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EDADA4-FED2-47B1-9AA7-BC35738BC590}" type="presOf" srcId="{4C35D32F-0EAB-4CD7-82EE-45574DC2A586}" destId="{8BEBB6EC-1DAA-4CAC-8A25-BC0FCBD5DBD5}" srcOrd="0" destOrd="0" presId="urn:microsoft.com/office/officeart/2005/8/layout/target3"/>
    <dgm:cxn modelId="{C4487351-334E-4E14-A976-84D767A10A98}" type="presOf" srcId="{B651F6E3-6281-48DB-9319-2AEAFDAE7572}" destId="{619D679B-A015-4ECF-8348-D1034C574F40}" srcOrd="0" destOrd="0" presId="urn:microsoft.com/office/officeart/2005/8/layout/target3"/>
    <dgm:cxn modelId="{0138521A-0AFF-4AB9-A26F-F58DF08C22D2}" type="presOf" srcId="{B651F6E3-6281-48DB-9319-2AEAFDAE7572}" destId="{6BB5E863-4638-4E1D-BFDE-399D028AC4ED}" srcOrd="1" destOrd="0" presId="urn:microsoft.com/office/officeart/2005/8/layout/target3"/>
    <dgm:cxn modelId="{B195FA99-740E-410E-83ED-249F6068DE7D}" type="presOf" srcId="{D1B46980-6531-4606-95E6-44980827E919}" destId="{2BE915AB-18AA-4053-B92C-3BFC9ED204BB}" srcOrd="1" destOrd="0" presId="urn:microsoft.com/office/officeart/2005/8/layout/target3"/>
    <dgm:cxn modelId="{F667917B-DF9C-417B-8CCC-D505B856609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A3A864-0EB2-431A-8D71-A1CB202D7C74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DF1D6F5-1463-45FB-8774-E6E9AE485062}" type="presParOf" srcId="{333A1088-737F-45CB-B68E-254E46348037}" destId="{F5ABB229-8D3B-4694-996A-96F23CF14429}" srcOrd="0" destOrd="0" presId="urn:microsoft.com/office/officeart/2005/8/layout/target3"/>
    <dgm:cxn modelId="{E09B9792-0993-43A4-ADBB-93457E2114E4}" type="presParOf" srcId="{333A1088-737F-45CB-B68E-254E46348037}" destId="{F41139FD-01EE-4571-8B17-4FB00FC51163}" srcOrd="1" destOrd="0" presId="urn:microsoft.com/office/officeart/2005/8/layout/target3"/>
    <dgm:cxn modelId="{84DD5E1E-287A-4924-A240-EF55A20745D9}" type="presParOf" srcId="{333A1088-737F-45CB-B68E-254E46348037}" destId="{D005CE8C-CC26-4C3E-AC11-E15060ECD759}" srcOrd="2" destOrd="0" presId="urn:microsoft.com/office/officeart/2005/8/layout/target3"/>
    <dgm:cxn modelId="{8C964DA1-0B4E-4890-8958-35EF4F66FBD0}" type="presParOf" srcId="{333A1088-737F-45CB-B68E-254E46348037}" destId="{2C702D82-9B77-49B7-9568-BB8EB47C3372}" srcOrd="3" destOrd="0" presId="urn:microsoft.com/office/officeart/2005/8/layout/target3"/>
    <dgm:cxn modelId="{9388C258-214E-4255-8EE2-103C2B5DB07A}" type="presParOf" srcId="{333A1088-737F-45CB-B68E-254E46348037}" destId="{A52A0455-90FF-4808-ABD0-F02540D31D5A}" srcOrd="4" destOrd="0" presId="urn:microsoft.com/office/officeart/2005/8/layout/target3"/>
    <dgm:cxn modelId="{E9B7626F-5BB2-4753-B42A-24CFB663FE0E}" type="presParOf" srcId="{333A1088-737F-45CB-B68E-254E46348037}" destId="{6140AFEC-043D-4C43-A2F9-D0F5331DF3A3}" srcOrd="5" destOrd="0" presId="urn:microsoft.com/office/officeart/2005/8/layout/target3"/>
    <dgm:cxn modelId="{E6AE084E-2727-43E2-93F1-168E9393C272}" type="presParOf" srcId="{333A1088-737F-45CB-B68E-254E46348037}" destId="{9358AC05-5D7D-4327-9F80-1AD486AEA664}" srcOrd="6" destOrd="0" presId="urn:microsoft.com/office/officeart/2005/8/layout/target3"/>
    <dgm:cxn modelId="{012D788E-9257-4DCE-8412-FD2227A4991E}" type="presParOf" srcId="{333A1088-737F-45CB-B68E-254E46348037}" destId="{313FC574-E1CD-4FB4-B054-0B805CE0447D}" srcOrd="7" destOrd="0" presId="urn:microsoft.com/office/officeart/2005/8/layout/target3"/>
    <dgm:cxn modelId="{B832A21E-1804-4BA8-B836-747401D117AA}" type="presParOf" srcId="{333A1088-737F-45CB-B68E-254E46348037}" destId="{619D679B-A015-4ECF-8348-D1034C574F40}" srcOrd="8" destOrd="0" presId="urn:microsoft.com/office/officeart/2005/8/layout/target3"/>
    <dgm:cxn modelId="{317F9040-B51A-4CBD-B4C0-C5BCC9DBDF8C}" type="presParOf" srcId="{333A1088-737F-45CB-B68E-254E46348037}" destId="{322283A8-4A27-4CDA-BAE3-F381106A9174}" srcOrd="9" destOrd="0" presId="urn:microsoft.com/office/officeart/2005/8/layout/target3"/>
    <dgm:cxn modelId="{96C06737-C2B3-4398-9780-8674A375C476}" type="presParOf" srcId="{333A1088-737F-45CB-B68E-254E46348037}" destId="{FFC9F71D-1B4F-4AD9-A4A6-86ADEFC8AF5C}" srcOrd="10" destOrd="0" presId="urn:microsoft.com/office/officeart/2005/8/layout/target3"/>
    <dgm:cxn modelId="{4A7CAE4F-DC1F-43DB-90C9-EBDD2B5AA40E}" type="presParOf" srcId="{333A1088-737F-45CB-B68E-254E46348037}" destId="{25B08C86-7E15-44DC-BE7F-FFB55DD49D12}" srcOrd="11" destOrd="0" presId="urn:microsoft.com/office/officeart/2005/8/layout/target3"/>
    <dgm:cxn modelId="{538564F1-D221-40E6-873E-D43D9E48B14A}" type="presParOf" srcId="{333A1088-737F-45CB-B68E-254E46348037}" destId="{76644BE8-9D7C-4C09-B250-3D10AF48CBB7}" srcOrd="12" destOrd="0" presId="urn:microsoft.com/office/officeart/2005/8/layout/target3"/>
    <dgm:cxn modelId="{86E6E870-66C4-447C-BEC1-10D820458B72}" type="presParOf" srcId="{333A1088-737F-45CB-B68E-254E46348037}" destId="{EE85B701-7295-41C0-BA7A-34D3756A2AE6}" srcOrd="13" destOrd="0" presId="urn:microsoft.com/office/officeart/2005/8/layout/target3"/>
    <dgm:cxn modelId="{D2132A63-99FE-43B9-9284-439630C0C707}" type="presParOf" srcId="{333A1088-737F-45CB-B68E-254E46348037}" destId="{8BEBB6EC-1DAA-4CAC-8A25-BC0FCBD5DBD5}" srcOrd="14" destOrd="0" presId="urn:microsoft.com/office/officeart/2005/8/layout/target3"/>
    <dgm:cxn modelId="{A47DC156-07D1-4A91-A277-207C711658D9}" type="presParOf" srcId="{333A1088-737F-45CB-B68E-254E46348037}" destId="{AED2198E-93D5-4001-81B4-73124B309672}" srcOrd="15" destOrd="0" presId="urn:microsoft.com/office/officeart/2005/8/layout/target3"/>
    <dgm:cxn modelId="{38B0E947-18EC-4343-B8B5-A130498C15BE}" type="presParOf" srcId="{333A1088-737F-45CB-B68E-254E46348037}" destId="{2BE915AB-18AA-4053-B92C-3BFC9ED204BB}" srcOrd="16" destOrd="0" presId="urn:microsoft.com/office/officeart/2005/8/layout/target3"/>
    <dgm:cxn modelId="{1371D844-7AB6-4F6D-9C00-B76C70E8FBF9}" type="presParOf" srcId="{333A1088-737F-45CB-B68E-254E46348037}" destId="{6BB5E863-4638-4E1D-BFDE-399D028AC4ED}" srcOrd="17" destOrd="0" presId="urn:microsoft.com/office/officeart/2005/8/layout/target3"/>
    <dgm:cxn modelId="{45A67BE6-F805-4997-92FD-D5D88D76FDD4}" type="presParOf" srcId="{333A1088-737F-45CB-B68E-254E46348037}" destId="{5A5FFA88-C948-4069-8E93-59FA12366E83}" srcOrd="18" destOrd="0" presId="urn:microsoft.com/office/officeart/2005/8/layout/target3"/>
    <dgm:cxn modelId="{496EF31A-48B8-44D5-8390-9FEC998E8FF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NÁZEV:VY_32_INOVACE_16_ </a:t>
          </a:r>
          <a:r>
            <a:rPr lang="cs-CZ" sz="2000" kern="1200" dirty="0" smtClean="0"/>
            <a:t>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SČÍTÁNÍ S PŘECHODEM 7+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A78EFA-4375-428C-8C42-D98E0028FCC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9DA135-E9A6-4DE8-9696-0EC1EDD1DA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446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26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Rectangle 1027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6. Zapište příklady sčítání a odčítání znázorněné na počítadle.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239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950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300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769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792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020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694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935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735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914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407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B7627F-9E30-46E5-BDFA-5E4E311A0565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06B74E-1B03-4CCC-A6D6-48D22A5E86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354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0386792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323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9386">
        <p14:prism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87624" y="404665"/>
            <a:ext cx="6876876" cy="1440159"/>
          </a:xfrm>
        </p:spPr>
        <p:txBody>
          <a:bodyPr>
            <a:noAutofit/>
          </a:bodyPr>
          <a:lstStyle/>
          <a:p>
            <a:r>
              <a:rPr lang="cs-CZ" b="1" dirty="0" smtClean="0"/>
              <a:t>Anotace</a:t>
            </a:r>
          </a:p>
          <a:p>
            <a:r>
              <a:rPr lang="cs-CZ" dirty="0" smtClean="0"/>
              <a:t> </a:t>
            </a:r>
            <a:r>
              <a:rPr lang="cs-CZ" dirty="0" smtClean="0"/>
              <a:t>Sčítání 7 </a:t>
            </a:r>
            <a:r>
              <a:rPr lang="cs-CZ" dirty="0" smtClean="0"/>
              <a:t>+</a:t>
            </a:r>
          </a:p>
          <a:p>
            <a:r>
              <a:rPr lang="cs-CZ" dirty="0" smtClean="0"/>
              <a:t>Rozklad </a:t>
            </a:r>
            <a:r>
              <a:rPr lang="cs-CZ" dirty="0" smtClean="0"/>
              <a:t>čísel</a:t>
            </a:r>
          </a:p>
          <a:p>
            <a:r>
              <a:rPr lang="cs-CZ" dirty="0" smtClean="0"/>
              <a:t>Sčítání pomocí rozkladu</a:t>
            </a:r>
          </a:p>
          <a:p>
            <a:r>
              <a:rPr lang="cs-CZ" dirty="0" smtClean="0"/>
              <a:t>Sčítání bez rozkladu</a:t>
            </a:r>
          </a:p>
          <a:p>
            <a:r>
              <a:rPr lang="cs-CZ" dirty="0" smtClean="0"/>
              <a:t>Slovní úlohy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Žáci </a:t>
            </a:r>
            <a:r>
              <a:rPr lang="cs-CZ" dirty="0" smtClean="0"/>
              <a:t>pracují na interaktivní tabuli fixem</a:t>
            </a:r>
          </a:p>
          <a:p>
            <a:r>
              <a:rPr lang="cs-CZ" dirty="0" smtClean="0"/>
              <a:t>Správné 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5224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119"/>
          <p:cNvSpPr>
            <a:spLocks noChangeArrowheads="1"/>
          </p:cNvSpPr>
          <p:nvPr/>
        </p:nvSpPr>
        <p:spPr bwMode="auto">
          <a:xfrm>
            <a:off x="3615649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5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7" name="Rectangle 1119"/>
          <p:cNvSpPr>
            <a:spLocks noChangeArrowheads="1"/>
          </p:cNvSpPr>
          <p:nvPr/>
        </p:nvSpPr>
        <p:spPr bwMode="auto">
          <a:xfrm>
            <a:off x="2915816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8" name="Rectangle 1119"/>
          <p:cNvSpPr>
            <a:spLocks noChangeArrowheads="1"/>
          </p:cNvSpPr>
          <p:nvPr/>
        </p:nvSpPr>
        <p:spPr bwMode="auto">
          <a:xfrm>
            <a:off x="1886492" y="3053910"/>
            <a:ext cx="453259" cy="39572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6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9" name="Rectangle 1119"/>
          <p:cNvSpPr>
            <a:spLocks noChangeArrowheads="1"/>
          </p:cNvSpPr>
          <p:nvPr/>
        </p:nvSpPr>
        <p:spPr bwMode="auto">
          <a:xfrm>
            <a:off x="1137000" y="3064150"/>
            <a:ext cx="394854" cy="400049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1119"/>
          <p:cNvSpPr>
            <a:spLocks noChangeArrowheads="1"/>
          </p:cNvSpPr>
          <p:nvPr/>
        </p:nvSpPr>
        <p:spPr bwMode="auto">
          <a:xfrm>
            <a:off x="2960693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15" name="Rectangle 1119"/>
          <p:cNvSpPr>
            <a:spLocks noChangeArrowheads="1"/>
          </p:cNvSpPr>
          <p:nvPr/>
        </p:nvSpPr>
        <p:spPr bwMode="auto">
          <a:xfrm>
            <a:off x="1822800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2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6" name="Rectangle 1119"/>
          <p:cNvSpPr>
            <a:spLocks noChangeArrowheads="1"/>
          </p:cNvSpPr>
          <p:nvPr/>
        </p:nvSpPr>
        <p:spPr bwMode="auto">
          <a:xfrm>
            <a:off x="1098900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17" name="Rectangle 1119"/>
          <p:cNvSpPr>
            <a:spLocks noChangeArrowheads="1"/>
          </p:cNvSpPr>
          <p:nvPr/>
        </p:nvSpPr>
        <p:spPr bwMode="auto">
          <a:xfrm>
            <a:off x="6857737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18" name="Rectangle 1119"/>
          <p:cNvSpPr>
            <a:spLocks noChangeArrowheads="1"/>
          </p:cNvSpPr>
          <p:nvPr/>
        </p:nvSpPr>
        <p:spPr bwMode="auto">
          <a:xfrm>
            <a:off x="7482382" y="305391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3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9" name="Rectangle 1119"/>
          <p:cNvSpPr>
            <a:spLocks noChangeArrowheads="1"/>
          </p:cNvSpPr>
          <p:nvPr/>
        </p:nvSpPr>
        <p:spPr bwMode="auto">
          <a:xfrm>
            <a:off x="4864047" y="3024318"/>
            <a:ext cx="381000" cy="427195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20" name="Rectangle 1119"/>
          <p:cNvSpPr>
            <a:spLocks noChangeArrowheads="1"/>
          </p:cNvSpPr>
          <p:nvPr/>
        </p:nvSpPr>
        <p:spPr bwMode="auto">
          <a:xfrm>
            <a:off x="5536735" y="3064150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4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3" name="Rectangle 1119"/>
          <p:cNvSpPr>
            <a:spLocks noChangeArrowheads="1"/>
          </p:cNvSpPr>
          <p:nvPr/>
        </p:nvSpPr>
        <p:spPr bwMode="auto">
          <a:xfrm>
            <a:off x="3715774" y="465170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2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4" name="Rectangle 1119"/>
          <p:cNvSpPr>
            <a:spLocks noChangeArrowheads="1"/>
          </p:cNvSpPr>
          <p:nvPr/>
        </p:nvSpPr>
        <p:spPr bwMode="auto">
          <a:xfrm>
            <a:off x="5626795" y="4653136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>
                <a:solidFill>
                  <a:srgbClr val="0070C0"/>
                </a:solidFill>
              </a:rPr>
              <a:t>0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5" name="Rectangle 1119"/>
          <p:cNvSpPr>
            <a:spLocks noChangeArrowheads="1"/>
          </p:cNvSpPr>
          <p:nvPr/>
        </p:nvSpPr>
        <p:spPr bwMode="auto">
          <a:xfrm>
            <a:off x="4864047" y="4671169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28" name="Rectangle 1119"/>
          <p:cNvSpPr>
            <a:spLocks noChangeArrowheads="1"/>
          </p:cNvSpPr>
          <p:nvPr/>
        </p:nvSpPr>
        <p:spPr bwMode="auto">
          <a:xfrm>
            <a:off x="5267924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" name="Rectangle 1119"/>
          <p:cNvSpPr>
            <a:spLocks noChangeArrowheads="1"/>
          </p:cNvSpPr>
          <p:nvPr/>
        </p:nvSpPr>
        <p:spPr bwMode="auto">
          <a:xfrm>
            <a:off x="3296816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" name="Rectangle 1119"/>
          <p:cNvSpPr>
            <a:spLocks noChangeArrowheads="1"/>
          </p:cNvSpPr>
          <p:nvPr/>
        </p:nvSpPr>
        <p:spPr bwMode="auto">
          <a:xfrm>
            <a:off x="1441800" y="4005064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5" name="Rectangle 1119"/>
          <p:cNvSpPr>
            <a:spLocks noChangeArrowheads="1"/>
          </p:cNvSpPr>
          <p:nvPr/>
        </p:nvSpPr>
        <p:spPr bwMode="auto">
          <a:xfrm>
            <a:off x="7151565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6" name="Rectangle 1119"/>
          <p:cNvSpPr>
            <a:spLocks noChangeArrowheads="1"/>
          </p:cNvSpPr>
          <p:nvPr/>
        </p:nvSpPr>
        <p:spPr bwMode="auto">
          <a:xfrm>
            <a:off x="1505493" y="236964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7" name="Rectangle 1119"/>
          <p:cNvSpPr>
            <a:spLocks noChangeArrowheads="1"/>
          </p:cNvSpPr>
          <p:nvPr/>
        </p:nvSpPr>
        <p:spPr bwMode="auto">
          <a:xfrm>
            <a:off x="3182888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8" name="Rectangle 1119"/>
          <p:cNvSpPr>
            <a:spLocks noChangeArrowheads="1"/>
          </p:cNvSpPr>
          <p:nvPr/>
        </p:nvSpPr>
        <p:spPr bwMode="auto">
          <a:xfrm>
            <a:off x="5135880" y="2420888"/>
            <a:ext cx="381000" cy="400050"/>
          </a:xfrm>
          <a:prstGeom prst="rect">
            <a:avLst/>
          </a:prstGeom>
          <a:noFill/>
          <a:ln w="9525">
            <a:solidFill>
              <a:srgbClr val="FF33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441799" y="2204864"/>
            <a:ext cx="4559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151193" y="2369648"/>
            <a:ext cx="436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96624" y="2369648"/>
            <a:ext cx="420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099901" y="2369648"/>
            <a:ext cx="554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441799" y="3861048"/>
            <a:ext cx="539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296815" y="3861048"/>
            <a:ext cx="5093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267924" y="3861048"/>
            <a:ext cx="549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cxnSp>
        <p:nvCxnSpPr>
          <p:cNvPr id="60" name="Přímá spojnice 59"/>
          <p:cNvCxnSpPr/>
          <p:nvPr/>
        </p:nvCxnSpPr>
        <p:spPr>
          <a:xfrm flipH="1" flipV="1">
            <a:off x="1828393" y="4428332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 flipV="1">
            <a:off x="3698681" y="4410299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 flipV="1">
            <a:off x="1912086" y="2781481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 flipV="1">
            <a:off x="3587651" y="281107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 flipV="1">
            <a:off x="7534169" y="2831314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H="1" flipV="1">
            <a:off x="5536735" y="2821313"/>
            <a:ext cx="138738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24" idx="0"/>
          </p:cNvCxnSpPr>
          <p:nvPr/>
        </p:nvCxnSpPr>
        <p:spPr>
          <a:xfrm flipH="1" flipV="1">
            <a:off x="5629235" y="4446185"/>
            <a:ext cx="188060" cy="2069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25" idx="0"/>
          </p:cNvCxnSpPr>
          <p:nvPr/>
        </p:nvCxnSpPr>
        <p:spPr>
          <a:xfrm flipV="1">
            <a:off x="5054547" y="4428332"/>
            <a:ext cx="213377" cy="242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>
            <a:stCxn id="9" idx="0"/>
          </p:cNvCxnSpPr>
          <p:nvPr/>
        </p:nvCxnSpPr>
        <p:spPr>
          <a:xfrm flipV="1">
            <a:off x="1334427" y="2831314"/>
            <a:ext cx="145473" cy="2328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>
            <a:stCxn id="7" idx="0"/>
          </p:cNvCxnSpPr>
          <p:nvPr/>
        </p:nvCxnSpPr>
        <p:spPr>
          <a:xfrm flipV="1">
            <a:off x="3106316" y="2882554"/>
            <a:ext cx="123082" cy="181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19" idx="0"/>
          </p:cNvCxnSpPr>
          <p:nvPr/>
        </p:nvCxnSpPr>
        <p:spPr>
          <a:xfrm flipV="1">
            <a:off x="5054547" y="2831316"/>
            <a:ext cx="84154" cy="1930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stCxn id="17" idx="0"/>
          </p:cNvCxnSpPr>
          <p:nvPr/>
        </p:nvCxnSpPr>
        <p:spPr>
          <a:xfrm flipV="1">
            <a:off x="7048237" y="2831315"/>
            <a:ext cx="103328" cy="2225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V="1">
            <a:off x="3122982" y="4428332"/>
            <a:ext cx="173834" cy="2067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>
            <a:stCxn id="16" idx="0"/>
          </p:cNvCxnSpPr>
          <p:nvPr/>
        </p:nvCxnSpPr>
        <p:spPr>
          <a:xfrm flipV="1">
            <a:off x="1289400" y="4418024"/>
            <a:ext cx="190500" cy="235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Nadpis 5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Rozlož čísla na 3 +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098900" y="2927817"/>
            <a:ext cx="432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17191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40100"/>
              </p:ext>
            </p:extLst>
          </p:nvPr>
        </p:nvGraphicFramePr>
        <p:xfrm>
          <a:off x="323528" y="1484784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4467788"/>
              </p:ext>
            </p:extLst>
          </p:nvPr>
        </p:nvGraphicFramePr>
        <p:xfrm>
          <a:off x="323528" y="2852936"/>
          <a:ext cx="5112570" cy="10498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2948108"/>
              </p:ext>
            </p:extLst>
          </p:nvPr>
        </p:nvGraphicFramePr>
        <p:xfrm>
          <a:off x="323528" y="4293096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7016859"/>
              </p:ext>
            </p:extLst>
          </p:nvPr>
        </p:nvGraphicFramePr>
        <p:xfrm>
          <a:off x="323528" y="5661248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Nadpis 18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8507413" cy="1081087"/>
          </a:xfrm>
        </p:spPr>
        <p:txBody>
          <a:bodyPr/>
          <a:lstStyle/>
          <a:p>
            <a:r>
              <a:rPr lang="cs-CZ" dirty="0" smtClean="0"/>
              <a:t>Počítej!</a:t>
            </a:r>
            <a:endParaRPr lang="cs-CZ" dirty="0"/>
          </a:p>
        </p:txBody>
      </p:sp>
      <p:grpSp>
        <p:nvGrpSpPr>
          <p:cNvPr id="9" name="Group 1167"/>
          <p:cNvGrpSpPr>
            <a:grpSpLocks/>
          </p:cNvGrpSpPr>
          <p:nvPr/>
        </p:nvGrpSpPr>
        <p:grpSpPr bwMode="auto">
          <a:xfrm>
            <a:off x="431686" y="1556792"/>
            <a:ext cx="3323485" cy="406411"/>
            <a:chOff x="239" y="250"/>
            <a:chExt cx="1876" cy="199"/>
          </a:xfrm>
        </p:grpSpPr>
        <p:sp>
          <p:nvSpPr>
            <p:cNvPr id="11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8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23" name="Group 1167"/>
          <p:cNvGrpSpPr>
            <a:grpSpLocks/>
          </p:cNvGrpSpPr>
          <p:nvPr/>
        </p:nvGrpSpPr>
        <p:grpSpPr bwMode="auto">
          <a:xfrm>
            <a:off x="431686" y="4365104"/>
            <a:ext cx="3323485" cy="406411"/>
            <a:chOff x="239" y="250"/>
            <a:chExt cx="1876" cy="199"/>
          </a:xfrm>
        </p:grpSpPr>
        <p:sp>
          <p:nvSpPr>
            <p:cNvPr id="2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2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33" name="Group 1167"/>
          <p:cNvGrpSpPr>
            <a:grpSpLocks/>
          </p:cNvGrpSpPr>
          <p:nvPr/>
        </p:nvGrpSpPr>
        <p:grpSpPr bwMode="auto">
          <a:xfrm>
            <a:off x="431686" y="5733256"/>
            <a:ext cx="3323485" cy="406411"/>
            <a:chOff x="239" y="250"/>
            <a:chExt cx="1876" cy="199"/>
          </a:xfrm>
        </p:grpSpPr>
        <p:sp>
          <p:nvSpPr>
            <p:cNvPr id="3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43" name="Group 1167"/>
          <p:cNvGrpSpPr>
            <a:grpSpLocks/>
          </p:cNvGrpSpPr>
          <p:nvPr/>
        </p:nvGrpSpPr>
        <p:grpSpPr bwMode="auto">
          <a:xfrm>
            <a:off x="420170" y="2910636"/>
            <a:ext cx="3323485" cy="406411"/>
            <a:chOff x="239" y="250"/>
            <a:chExt cx="1876" cy="199"/>
          </a:xfrm>
        </p:grpSpPr>
        <p:sp>
          <p:nvSpPr>
            <p:cNvPr id="4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4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5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5641475" y="1458096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 + 4 =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33014" y="211274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3  1</a:t>
            </a:r>
            <a:endParaRPr lang="cs-CZ" sz="36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588255" y="2007360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6300192" y="2007360"/>
            <a:ext cx="135830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7092280" y="1484786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11</a:t>
            </a:r>
            <a:endParaRPr lang="cs-CZ" sz="36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744485" y="285931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 + 5 =</a:t>
            </a:r>
            <a:endParaRPr lang="cs-CZ" sz="36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801589" y="5625906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 + 7 =</a:t>
            </a:r>
            <a:endParaRPr lang="cs-CZ" sz="36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808085" y="4296989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 + 6 =</a:t>
            </a:r>
            <a:endParaRPr lang="cs-CZ" sz="3600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6329451" y="6209225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3  4</a:t>
            </a:r>
            <a:endParaRPr lang="cs-CZ" sz="3600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6248541" y="3505650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3  2</a:t>
            </a:r>
            <a:endParaRPr lang="cs-CZ" sz="36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6266822" y="4901609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3  3</a:t>
            </a:r>
            <a:endParaRPr lang="cs-CZ" sz="3600" dirty="0"/>
          </a:p>
        </p:txBody>
      </p:sp>
      <p:cxnSp>
        <p:nvCxnSpPr>
          <p:cNvPr id="112" name="Přímá spojnice 111"/>
          <p:cNvCxnSpPr/>
          <p:nvPr/>
        </p:nvCxnSpPr>
        <p:spPr>
          <a:xfrm>
            <a:off x="6704335" y="3381894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>
            <a:off x="6436022" y="3381894"/>
            <a:ext cx="92365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738143" y="4783902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H="1">
            <a:off x="6425377" y="4846641"/>
            <a:ext cx="166611" cy="1847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6740219" y="6139667"/>
            <a:ext cx="121106" cy="2475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Oval 1232"/>
          <p:cNvSpPr>
            <a:spLocks noChangeArrowheads="1"/>
          </p:cNvSpPr>
          <p:nvPr/>
        </p:nvSpPr>
        <p:spPr bwMode="auto">
          <a:xfrm rot="19009302">
            <a:off x="5988980" y="1528464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19" name="Oval 1232"/>
          <p:cNvSpPr>
            <a:spLocks noChangeArrowheads="1"/>
          </p:cNvSpPr>
          <p:nvPr/>
        </p:nvSpPr>
        <p:spPr bwMode="auto">
          <a:xfrm rot="19009302">
            <a:off x="6081084" y="5582824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0" name="Oval 1232"/>
          <p:cNvSpPr>
            <a:spLocks noChangeArrowheads="1"/>
          </p:cNvSpPr>
          <p:nvPr/>
        </p:nvSpPr>
        <p:spPr bwMode="auto">
          <a:xfrm rot="19009302">
            <a:off x="6021241" y="4285217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21" name="Oval 1232"/>
          <p:cNvSpPr>
            <a:spLocks noChangeArrowheads="1"/>
          </p:cNvSpPr>
          <p:nvPr/>
        </p:nvSpPr>
        <p:spPr bwMode="auto">
          <a:xfrm rot="19009302">
            <a:off x="5988980" y="2873901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cxnSp>
        <p:nvCxnSpPr>
          <p:cNvPr id="127" name="Přímá spojnice 126"/>
          <p:cNvCxnSpPr/>
          <p:nvPr/>
        </p:nvCxnSpPr>
        <p:spPr>
          <a:xfrm flipV="1">
            <a:off x="6528387" y="6139667"/>
            <a:ext cx="63602" cy="247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2" name="TextovéPole 131"/>
          <p:cNvSpPr txBox="1"/>
          <p:nvPr/>
        </p:nvSpPr>
        <p:spPr>
          <a:xfrm>
            <a:off x="7184055" y="2894553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12</a:t>
            </a:r>
            <a:endParaRPr lang="cs-CZ" sz="3600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7258827" y="4296989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13</a:t>
            </a:r>
            <a:endParaRPr lang="cs-CZ" sz="3600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7266377" y="5726224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14</a:t>
            </a:r>
            <a:endParaRPr lang="cs-CZ" sz="3600" dirty="0"/>
          </a:p>
        </p:txBody>
      </p:sp>
      <p:grpSp>
        <p:nvGrpSpPr>
          <p:cNvPr id="219" name="Group 1197"/>
          <p:cNvGrpSpPr>
            <a:grpSpLocks/>
          </p:cNvGrpSpPr>
          <p:nvPr/>
        </p:nvGrpSpPr>
        <p:grpSpPr bwMode="auto">
          <a:xfrm>
            <a:off x="443727" y="1556793"/>
            <a:ext cx="4920359" cy="879122"/>
            <a:chOff x="286" y="1932"/>
            <a:chExt cx="2729" cy="455"/>
          </a:xfrm>
        </p:grpSpPr>
        <p:sp>
          <p:nvSpPr>
            <p:cNvPr id="220" name="Oval 1198"/>
            <p:cNvSpPr>
              <a:spLocks noChangeArrowheads="1"/>
            </p:cNvSpPr>
            <p:nvPr/>
          </p:nvSpPr>
          <p:spPr bwMode="auto">
            <a:xfrm>
              <a:off x="2260" y="1938"/>
              <a:ext cx="189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1" name="Oval 1199"/>
            <p:cNvSpPr>
              <a:spLocks noChangeArrowheads="1"/>
            </p:cNvSpPr>
            <p:nvPr/>
          </p:nvSpPr>
          <p:spPr bwMode="auto">
            <a:xfrm>
              <a:off x="2543" y="1936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2" name="Oval 1200"/>
            <p:cNvSpPr>
              <a:spLocks noChangeArrowheads="1"/>
            </p:cNvSpPr>
            <p:nvPr/>
          </p:nvSpPr>
          <p:spPr bwMode="auto">
            <a:xfrm>
              <a:off x="2827" y="1932"/>
              <a:ext cx="188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3" name="Oval 1201"/>
            <p:cNvSpPr>
              <a:spLocks noChangeArrowheads="1"/>
            </p:cNvSpPr>
            <p:nvPr/>
          </p:nvSpPr>
          <p:spPr bwMode="auto">
            <a:xfrm>
              <a:off x="286" y="2197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83" name="Group 1214"/>
          <p:cNvGrpSpPr>
            <a:grpSpLocks/>
          </p:cNvGrpSpPr>
          <p:nvPr/>
        </p:nvGrpSpPr>
        <p:grpSpPr bwMode="auto">
          <a:xfrm>
            <a:off x="443727" y="4406559"/>
            <a:ext cx="4844701" cy="818215"/>
            <a:chOff x="271" y="1663"/>
            <a:chExt cx="2313" cy="397"/>
          </a:xfrm>
        </p:grpSpPr>
        <p:sp>
          <p:nvSpPr>
            <p:cNvPr id="384" name="Oval 1215"/>
            <p:cNvSpPr>
              <a:spLocks noChangeArrowheads="1"/>
            </p:cNvSpPr>
            <p:nvPr/>
          </p:nvSpPr>
          <p:spPr bwMode="auto">
            <a:xfrm>
              <a:off x="1944" y="1668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85" name="Oval 1216"/>
            <p:cNvSpPr>
              <a:spLocks noChangeArrowheads="1"/>
            </p:cNvSpPr>
            <p:nvPr/>
          </p:nvSpPr>
          <p:spPr bwMode="auto">
            <a:xfrm>
              <a:off x="2184" y="1666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86" name="Oval 1217"/>
            <p:cNvSpPr>
              <a:spLocks noChangeArrowheads="1"/>
            </p:cNvSpPr>
            <p:nvPr/>
          </p:nvSpPr>
          <p:spPr bwMode="auto">
            <a:xfrm>
              <a:off x="2424" y="1663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87" name="Oval 1218"/>
            <p:cNvSpPr>
              <a:spLocks noChangeArrowheads="1"/>
            </p:cNvSpPr>
            <p:nvPr/>
          </p:nvSpPr>
          <p:spPr bwMode="auto">
            <a:xfrm>
              <a:off x="271" y="1902"/>
              <a:ext cx="160" cy="158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88" name="Oval 1219"/>
            <p:cNvSpPr>
              <a:spLocks noChangeArrowheads="1"/>
            </p:cNvSpPr>
            <p:nvPr/>
          </p:nvSpPr>
          <p:spPr bwMode="auto">
            <a:xfrm>
              <a:off x="741" y="1895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89" name="Oval 1220"/>
            <p:cNvSpPr>
              <a:spLocks noChangeArrowheads="1"/>
            </p:cNvSpPr>
            <p:nvPr/>
          </p:nvSpPr>
          <p:spPr bwMode="auto">
            <a:xfrm>
              <a:off x="519" y="1893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390" name="Group 1214"/>
          <p:cNvGrpSpPr>
            <a:grpSpLocks/>
          </p:cNvGrpSpPr>
          <p:nvPr/>
        </p:nvGrpSpPr>
        <p:grpSpPr bwMode="auto">
          <a:xfrm>
            <a:off x="403134" y="2916984"/>
            <a:ext cx="4960952" cy="923190"/>
            <a:chOff x="271" y="1663"/>
            <a:chExt cx="2313" cy="397"/>
          </a:xfrm>
        </p:grpSpPr>
        <p:sp>
          <p:nvSpPr>
            <p:cNvPr id="391" name="Oval 1215"/>
            <p:cNvSpPr>
              <a:spLocks noChangeArrowheads="1"/>
            </p:cNvSpPr>
            <p:nvPr/>
          </p:nvSpPr>
          <p:spPr bwMode="auto">
            <a:xfrm>
              <a:off x="1944" y="1668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92" name="Oval 1216"/>
            <p:cNvSpPr>
              <a:spLocks noChangeArrowheads="1"/>
            </p:cNvSpPr>
            <p:nvPr/>
          </p:nvSpPr>
          <p:spPr bwMode="auto">
            <a:xfrm>
              <a:off x="2184" y="1666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93" name="Oval 1217"/>
            <p:cNvSpPr>
              <a:spLocks noChangeArrowheads="1"/>
            </p:cNvSpPr>
            <p:nvPr/>
          </p:nvSpPr>
          <p:spPr bwMode="auto">
            <a:xfrm>
              <a:off x="2424" y="1663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94" name="Oval 1218"/>
            <p:cNvSpPr>
              <a:spLocks noChangeArrowheads="1"/>
            </p:cNvSpPr>
            <p:nvPr/>
          </p:nvSpPr>
          <p:spPr bwMode="auto">
            <a:xfrm>
              <a:off x="271" y="1902"/>
              <a:ext cx="160" cy="158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396" name="Oval 1220"/>
            <p:cNvSpPr>
              <a:spLocks noChangeArrowheads="1"/>
            </p:cNvSpPr>
            <p:nvPr/>
          </p:nvSpPr>
          <p:spPr bwMode="auto">
            <a:xfrm>
              <a:off x="519" y="1893"/>
              <a:ext cx="160" cy="159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grpSp>
        <p:nvGrpSpPr>
          <p:cNvPr id="397" name="Group 1234"/>
          <p:cNvGrpSpPr>
            <a:grpSpLocks/>
          </p:cNvGrpSpPr>
          <p:nvPr/>
        </p:nvGrpSpPr>
        <p:grpSpPr bwMode="auto">
          <a:xfrm rot="10800000">
            <a:off x="403134" y="5733256"/>
            <a:ext cx="4957161" cy="936104"/>
            <a:chOff x="295" y="3660"/>
            <a:chExt cx="2729" cy="466"/>
          </a:xfrm>
        </p:grpSpPr>
        <p:sp>
          <p:nvSpPr>
            <p:cNvPr id="399" name="Oval 1236"/>
            <p:cNvSpPr>
              <a:spLocks noChangeArrowheads="1"/>
            </p:cNvSpPr>
            <p:nvPr/>
          </p:nvSpPr>
          <p:spPr bwMode="auto">
            <a:xfrm>
              <a:off x="1986" y="3660"/>
              <a:ext cx="189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00" name="Oval 1237"/>
            <p:cNvSpPr>
              <a:spLocks noChangeArrowheads="1"/>
            </p:cNvSpPr>
            <p:nvPr/>
          </p:nvSpPr>
          <p:spPr bwMode="auto">
            <a:xfrm>
              <a:off x="2269" y="3666"/>
              <a:ext cx="189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01" name="Oval 1238"/>
            <p:cNvSpPr>
              <a:spLocks noChangeArrowheads="1"/>
            </p:cNvSpPr>
            <p:nvPr/>
          </p:nvSpPr>
          <p:spPr bwMode="auto">
            <a:xfrm>
              <a:off x="2552" y="3664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02" name="Oval 1239"/>
            <p:cNvSpPr>
              <a:spLocks noChangeArrowheads="1"/>
            </p:cNvSpPr>
            <p:nvPr/>
          </p:nvSpPr>
          <p:spPr bwMode="auto">
            <a:xfrm>
              <a:off x="2836" y="3660"/>
              <a:ext cx="188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03" name="Oval 1240"/>
            <p:cNvSpPr>
              <a:spLocks noChangeArrowheads="1"/>
            </p:cNvSpPr>
            <p:nvPr/>
          </p:nvSpPr>
          <p:spPr bwMode="auto">
            <a:xfrm>
              <a:off x="295" y="3925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04" name="Oval 1241"/>
            <p:cNvSpPr>
              <a:spLocks noChangeArrowheads="1"/>
            </p:cNvSpPr>
            <p:nvPr/>
          </p:nvSpPr>
          <p:spPr bwMode="auto">
            <a:xfrm>
              <a:off x="570" y="3936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05" name="Oval 1242"/>
            <p:cNvSpPr>
              <a:spLocks noChangeArrowheads="1"/>
            </p:cNvSpPr>
            <p:nvPr/>
          </p:nvSpPr>
          <p:spPr bwMode="auto">
            <a:xfrm>
              <a:off x="867" y="3933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058068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1" grpId="0"/>
      <p:bldP spid="105" grpId="0"/>
      <p:bldP spid="107" grpId="0"/>
      <p:bldP spid="108" grpId="0"/>
      <p:bldP spid="109" grpId="0"/>
      <p:bldP spid="110" grpId="0"/>
      <p:bldP spid="111" grpId="0"/>
      <p:bldP spid="117" grpId="0" animBg="1"/>
      <p:bldP spid="119" grpId="0" animBg="1"/>
      <p:bldP spid="120" grpId="0" animBg="1"/>
      <p:bldP spid="121" grpId="0" animBg="1"/>
      <p:bldP spid="132" grpId="0"/>
      <p:bldP spid="133" grpId="0"/>
      <p:bldP spid="1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4005961"/>
              </p:ext>
            </p:extLst>
          </p:nvPr>
        </p:nvGraphicFramePr>
        <p:xfrm>
          <a:off x="323528" y="1484784"/>
          <a:ext cx="5112570" cy="1091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5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Nadpis 18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8507413" cy="1081087"/>
          </a:xfrm>
        </p:spPr>
        <p:txBody>
          <a:bodyPr/>
          <a:lstStyle/>
          <a:p>
            <a:r>
              <a:rPr lang="cs-CZ" dirty="0" smtClean="0"/>
              <a:t>Počítej!</a:t>
            </a:r>
            <a:endParaRPr lang="cs-CZ" dirty="0"/>
          </a:p>
        </p:txBody>
      </p:sp>
      <p:grpSp>
        <p:nvGrpSpPr>
          <p:cNvPr id="9" name="Group 1167"/>
          <p:cNvGrpSpPr>
            <a:grpSpLocks/>
          </p:cNvGrpSpPr>
          <p:nvPr/>
        </p:nvGrpSpPr>
        <p:grpSpPr bwMode="auto">
          <a:xfrm>
            <a:off x="431686" y="1556792"/>
            <a:ext cx="3323485" cy="406411"/>
            <a:chOff x="239" y="250"/>
            <a:chExt cx="1876" cy="199"/>
          </a:xfrm>
        </p:grpSpPr>
        <p:sp>
          <p:nvSpPr>
            <p:cNvPr id="11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4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5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7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8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  <p:sp>
        <p:nvSpPr>
          <p:cNvPr id="183" name="TextovéPole 182"/>
          <p:cNvSpPr txBox="1"/>
          <p:nvPr/>
        </p:nvSpPr>
        <p:spPr>
          <a:xfrm>
            <a:off x="5652120" y="1484785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 + 8 =</a:t>
            </a:r>
            <a:endParaRPr lang="cs-CZ" sz="3600" dirty="0"/>
          </a:p>
        </p:txBody>
      </p:sp>
      <p:sp>
        <p:nvSpPr>
          <p:cNvPr id="184" name="TextovéPole 183"/>
          <p:cNvSpPr txBox="1"/>
          <p:nvPr/>
        </p:nvSpPr>
        <p:spPr>
          <a:xfrm>
            <a:off x="6156176" y="2098655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3  5</a:t>
            </a:r>
            <a:endParaRPr lang="cs-CZ" sz="3600" dirty="0"/>
          </a:p>
        </p:txBody>
      </p:sp>
      <p:sp>
        <p:nvSpPr>
          <p:cNvPr id="187" name="TextovéPole 186"/>
          <p:cNvSpPr txBox="1"/>
          <p:nvPr/>
        </p:nvSpPr>
        <p:spPr>
          <a:xfrm>
            <a:off x="6377089" y="3505290"/>
            <a:ext cx="1063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3  6</a:t>
            </a:r>
            <a:endParaRPr lang="cs-CZ" sz="3600" dirty="0"/>
          </a:p>
        </p:txBody>
      </p:sp>
      <p:sp>
        <p:nvSpPr>
          <p:cNvPr id="190" name="Oval 1232"/>
          <p:cNvSpPr>
            <a:spLocks noChangeArrowheads="1"/>
          </p:cNvSpPr>
          <p:nvPr/>
        </p:nvSpPr>
        <p:spPr bwMode="auto">
          <a:xfrm rot="19009302">
            <a:off x="6057447" y="1609389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92" name="Oval 1232"/>
          <p:cNvSpPr>
            <a:spLocks noChangeArrowheads="1"/>
          </p:cNvSpPr>
          <p:nvPr/>
        </p:nvSpPr>
        <p:spPr bwMode="auto">
          <a:xfrm rot="19009302">
            <a:off x="6083422" y="2782427"/>
            <a:ext cx="371475" cy="1256981"/>
          </a:xfrm>
          <a:prstGeom prst="ellips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endParaRPr lang="cs-CZ"/>
          </a:p>
        </p:txBody>
      </p:sp>
      <p:sp>
        <p:nvSpPr>
          <p:cNvPr id="193" name="TextovéPole 192"/>
          <p:cNvSpPr txBox="1"/>
          <p:nvPr/>
        </p:nvSpPr>
        <p:spPr>
          <a:xfrm>
            <a:off x="7092280" y="1484786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15</a:t>
            </a:r>
            <a:endParaRPr lang="cs-CZ" sz="3600" dirty="0"/>
          </a:p>
        </p:txBody>
      </p:sp>
      <p:sp>
        <p:nvSpPr>
          <p:cNvPr id="195" name="TextovéPole 194"/>
          <p:cNvSpPr txBox="1"/>
          <p:nvPr/>
        </p:nvSpPr>
        <p:spPr>
          <a:xfrm>
            <a:off x="7461805" y="2813152"/>
            <a:ext cx="780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16</a:t>
            </a:r>
            <a:endParaRPr lang="cs-CZ" sz="3600" dirty="0"/>
          </a:p>
        </p:txBody>
      </p:sp>
      <p:sp>
        <p:nvSpPr>
          <p:cNvPr id="219" name="TextovéPole 218"/>
          <p:cNvSpPr txBox="1"/>
          <p:nvPr/>
        </p:nvSpPr>
        <p:spPr>
          <a:xfrm>
            <a:off x="5914669" y="2845405"/>
            <a:ext cx="15678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 + 9 =</a:t>
            </a:r>
            <a:endParaRPr lang="cs-CZ" sz="36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656288" y="1963203"/>
            <a:ext cx="152400" cy="274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H="1">
            <a:off x="6376442" y="1963203"/>
            <a:ext cx="59580" cy="274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H="1">
            <a:off x="6543204" y="3312975"/>
            <a:ext cx="189284" cy="3572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6830809" y="3354398"/>
            <a:ext cx="152400" cy="274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0" name="Group 1234"/>
          <p:cNvGrpSpPr>
            <a:grpSpLocks/>
          </p:cNvGrpSpPr>
          <p:nvPr/>
        </p:nvGrpSpPr>
        <p:grpSpPr bwMode="auto">
          <a:xfrm rot="10800000">
            <a:off x="406927" y="1556791"/>
            <a:ext cx="4957161" cy="936104"/>
            <a:chOff x="295" y="3660"/>
            <a:chExt cx="2729" cy="466"/>
          </a:xfrm>
        </p:grpSpPr>
        <p:sp>
          <p:nvSpPr>
            <p:cNvPr id="111" name="Oval 1235"/>
            <p:cNvSpPr>
              <a:spLocks noChangeArrowheads="1"/>
            </p:cNvSpPr>
            <p:nvPr/>
          </p:nvSpPr>
          <p:spPr bwMode="auto">
            <a:xfrm>
              <a:off x="1712" y="3666"/>
              <a:ext cx="189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2" name="Oval 1236"/>
            <p:cNvSpPr>
              <a:spLocks noChangeArrowheads="1"/>
            </p:cNvSpPr>
            <p:nvPr/>
          </p:nvSpPr>
          <p:spPr bwMode="auto">
            <a:xfrm>
              <a:off x="1986" y="3660"/>
              <a:ext cx="189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3" name="Oval 1237"/>
            <p:cNvSpPr>
              <a:spLocks noChangeArrowheads="1"/>
            </p:cNvSpPr>
            <p:nvPr/>
          </p:nvSpPr>
          <p:spPr bwMode="auto">
            <a:xfrm>
              <a:off x="2269" y="3666"/>
              <a:ext cx="189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4" name="Oval 1238"/>
            <p:cNvSpPr>
              <a:spLocks noChangeArrowheads="1"/>
            </p:cNvSpPr>
            <p:nvPr/>
          </p:nvSpPr>
          <p:spPr bwMode="auto">
            <a:xfrm>
              <a:off x="2552" y="3664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" name="Oval 1239"/>
            <p:cNvSpPr>
              <a:spLocks noChangeArrowheads="1"/>
            </p:cNvSpPr>
            <p:nvPr/>
          </p:nvSpPr>
          <p:spPr bwMode="auto">
            <a:xfrm>
              <a:off x="2836" y="3660"/>
              <a:ext cx="188" cy="191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" name="Oval 1240"/>
            <p:cNvSpPr>
              <a:spLocks noChangeArrowheads="1"/>
            </p:cNvSpPr>
            <p:nvPr/>
          </p:nvSpPr>
          <p:spPr bwMode="auto">
            <a:xfrm>
              <a:off x="295" y="3925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7" name="Oval 1241"/>
            <p:cNvSpPr>
              <a:spLocks noChangeArrowheads="1"/>
            </p:cNvSpPr>
            <p:nvPr/>
          </p:nvSpPr>
          <p:spPr bwMode="auto">
            <a:xfrm>
              <a:off x="570" y="3936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8" name="Oval 1242"/>
            <p:cNvSpPr>
              <a:spLocks noChangeArrowheads="1"/>
            </p:cNvSpPr>
            <p:nvPr/>
          </p:nvSpPr>
          <p:spPr bwMode="auto">
            <a:xfrm>
              <a:off x="867" y="3933"/>
              <a:ext cx="189" cy="190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77" y="2857176"/>
            <a:ext cx="5508104" cy="1543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23" name="Group 1167"/>
          <p:cNvGrpSpPr>
            <a:grpSpLocks/>
          </p:cNvGrpSpPr>
          <p:nvPr/>
        </p:nvGrpSpPr>
        <p:grpSpPr bwMode="auto">
          <a:xfrm>
            <a:off x="394818" y="3088419"/>
            <a:ext cx="3494235" cy="369508"/>
            <a:chOff x="239" y="250"/>
            <a:chExt cx="1876" cy="199"/>
          </a:xfrm>
        </p:grpSpPr>
        <p:sp>
          <p:nvSpPr>
            <p:cNvPr id="124" name="Oval 1168"/>
            <p:cNvSpPr>
              <a:spLocks noChangeArrowheads="1"/>
            </p:cNvSpPr>
            <p:nvPr/>
          </p:nvSpPr>
          <p:spPr bwMode="auto">
            <a:xfrm>
              <a:off x="239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5" name="Oval 1169"/>
            <p:cNvSpPr>
              <a:spLocks noChangeArrowheads="1"/>
            </p:cNvSpPr>
            <p:nvPr/>
          </p:nvSpPr>
          <p:spPr bwMode="auto">
            <a:xfrm>
              <a:off x="510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6" name="Oval 1170"/>
            <p:cNvSpPr>
              <a:spLocks noChangeArrowheads="1"/>
            </p:cNvSpPr>
            <p:nvPr/>
          </p:nvSpPr>
          <p:spPr bwMode="auto">
            <a:xfrm>
              <a:off x="793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7" name="Oval 1171"/>
            <p:cNvSpPr>
              <a:spLocks noChangeArrowheads="1"/>
            </p:cNvSpPr>
            <p:nvPr/>
          </p:nvSpPr>
          <p:spPr bwMode="auto">
            <a:xfrm>
              <a:off x="1076" y="250"/>
              <a:ext cx="189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8" name="Oval 1172"/>
            <p:cNvSpPr>
              <a:spLocks noChangeArrowheads="1"/>
            </p:cNvSpPr>
            <p:nvPr/>
          </p:nvSpPr>
          <p:spPr bwMode="auto">
            <a:xfrm>
              <a:off x="1360" y="250"/>
              <a:ext cx="188" cy="190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29" name="Oval 1173"/>
            <p:cNvSpPr>
              <a:spLocks noChangeArrowheads="1"/>
            </p:cNvSpPr>
            <p:nvPr/>
          </p:nvSpPr>
          <p:spPr bwMode="auto">
            <a:xfrm>
              <a:off x="1652" y="258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  <p:sp>
          <p:nvSpPr>
            <p:cNvPr id="130" name="Oval 1174"/>
            <p:cNvSpPr>
              <a:spLocks noChangeArrowheads="1"/>
            </p:cNvSpPr>
            <p:nvPr/>
          </p:nvSpPr>
          <p:spPr bwMode="auto">
            <a:xfrm>
              <a:off x="1926" y="252"/>
              <a:ext cx="189" cy="19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081955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3" grpId="0"/>
      <p:bldP spid="184" grpId="0"/>
      <p:bldP spid="187" grpId="0"/>
      <p:bldP spid="190" grpId="0" animBg="1"/>
      <p:bldP spid="192" grpId="0" animBg="1"/>
      <p:bldP spid="193" grpId="0"/>
      <p:bldP spid="195" grpId="0"/>
      <p:bldP spid="2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1027"/>
          <p:cNvGrpSpPr>
            <a:grpSpLocks/>
          </p:cNvGrpSpPr>
          <p:nvPr/>
        </p:nvGrpSpPr>
        <p:grpSpPr bwMode="auto">
          <a:xfrm>
            <a:off x="395288" y="347664"/>
            <a:ext cx="8428038" cy="5330825"/>
            <a:chOff x="249" y="231"/>
            <a:chExt cx="5309" cy="3358"/>
          </a:xfrm>
        </p:grpSpPr>
        <p:grpSp>
          <p:nvGrpSpPr>
            <p:cNvPr id="6181" name="Group 1029"/>
            <p:cNvGrpSpPr>
              <a:grpSpLocks/>
            </p:cNvGrpSpPr>
            <p:nvPr/>
          </p:nvGrpSpPr>
          <p:grpSpPr bwMode="auto">
            <a:xfrm>
              <a:off x="2996" y="892"/>
              <a:ext cx="2323" cy="468"/>
              <a:chOff x="-29" y="1511"/>
              <a:chExt cx="2045" cy="297"/>
            </a:xfrm>
          </p:grpSpPr>
          <p:sp>
            <p:nvSpPr>
              <p:cNvPr id="6276" name="Line 1031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5" name="Line 1033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2" name="Group 1034"/>
            <p:cNvGrpSpPr>
              <a:grpSpLocks/>
            </p:cNvGrpSpPr>
            <p:nvPr/>
          </p:nvGrpSpPr>
          <p:grpSpPr bwMode="auto">
            <a:xfrm>
              <a:off x="285" y="892"/>
              <a:ext cx="2300" cy="468"/>
              <a:chOff x="-29" y="1511"/>
              <a:chExt cx="2045" cy="297"/>
            </a:xfrm>
          </p:grpSpPr>
          <p:sp>
            <p:nvSpPr>
              <p:cNvPr id="6272" name="Line 1036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71" name="Line 1038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3" name="Group 1039"/>
            <p:cNvGrpSpPr>
              <a:grpSpLocks/>
            </p:cNvGrpSpPr>
            <p:nvPr/>
          </p:nvGrpSpPr>
          <p:grpSpPr bwMode="auto">
            <a:xfrm>
              <a:off x="359" y="3154"/>
              <a:ext cx="2323" cy="435"/>
              <a:chOff x="-29" y="1511"/>
              <a:chExt cx="2045" cy="297"/>
            </a:xfrm>
          </p:grpSpPr>
          <p:sp>
            <p:nvSpPr>
              <p:cNvPr id="6268" name="Line 1041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7" name="Line 1043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4" name="Group 1044"/>
            <p:cNvGrpSpPr>
              <a:grpSpLocks/>
            </p:cNvGrpSpPr>
            <p:nvPr/>
          </p:nvGrpSpPr>
          <p:grpSpPr bwMode="auto">
            <a:xfrm>
              <a:off x="3038" y="3144"/>
              <a:ext cx="2323" cy="435"/>
              <a:chOff x="-29" y="1511"/>
              <a:chExt cx="2045" cy="297"/>
            </a:xfrm>
          </p:grpSpPr>
          <p:sp>
            <p:nvSpPr>
              <p:cNvPr id="6264" name="Line 1046"/>
              <p:cNvSpPr>
                <a:spLocks noChangeShapeType="1"/>
              </p:cNvSpPr>
              <p:nvPr/>
            </p:nvSpPr>
            <p:spPr bwMode="auto">
              <a:xfrm>
                <a:off x="-29" y="1808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263" name="Line 1048"/>
              <p:cNvSpPr>
                <a:spLocks noChangeShapeType="1"/>
              </p:cNvSpPr>
              <p:nvPr/>
            </p:nvSpPr>
            <p:spPr bwMode="auto">
              <a:xfrm>
                <a:off x="0" y="1511"/>
                <a:ext cx="2016" cy="0"/>
              </a:xfrm>
              <a:prstGeom prst="line">
                <a:avLst/>
              </a:pr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185" name="Group 1049"/>
            <p:cNvGrpSpPr>
              <a:grpSpLocks/>
            </p:cNvGrpSpPr>
            <p:nvPr/>
          </p:nvGrpSpPr>
          <p:grpSpPr bwMode="auto">
            <a:xfrm>
              <a:off x="249" y="231"/>
              <a:ext cx="5309" cy="2601"/>
              <a:chOff x="249" y="231"/>
              <a:chExt cx="5309" cy="2601"/>
            </a:xfrm>
          </p:grpSpPr>
          <p:grpSp>
            <p:nvGrpSpPr>
              <p:cNvPr id="6186" name="Group 1050"/>
              <p:cNvGrpSpPr>
                <a:grpSpLocks/>
              </p:cNvGrpSpPr>
              <p:nvPr/>
            </p:nvGrpSpPr>
            <p:grpSpPr bwMode="auto">
              <a:xfrm>
                <a:off x="3000" y="231"/>
                <a:ext cx="2400" cy="489"/>
                <a:chOff x="3136" y="231"/>
                <a:chExt cx="2336" cy="507"/>
              </a:xfrm>
            </p:grpSpPr>
            <p:sp>
              <p:nvSpPr>
                <p:cNvPr id="6242" name="Line 1051"/>
                <p:cNvSpPr>
                  <a:spLocks noChangeShapeType="1"/>
                </p:cNvSpPr>
                <p:nvPr/>
              </p:nvSpPr>
              <p:spPr bwMode="auto">
                <a:xfrm>
                  <a:off x="3136" y="284"/>
                  <a:ext cx="0" cy="436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3" name="Line 1052"/>
                <p:cNvSpPr>
                  <a:spLocks noChangeShapeType="1"/>
                </p:cNvSpPr>
                <p:nvPr/>
              </p:nvSpPr>
              <p:spPr bwMode="auto">
                <a:xfrm>
                  <a:off x="3158" y="615"/>
                  <a:ext cx="2314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4" name="Line 1053"/>
                <p:cNvSpPr>
                  <a:spLocks noChangeShapeType="1"/>
                </p:cNvSpPr>
                <p:nvPr/>
              </p:nvSpPr>
              <p:spPr bwMode="auto">
                <a:xfrm>
                  <a:off x="5470" y="245"/>
                  <a:ext cx="0" cy="448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45" name="Oval 1054"/>
                <p:cNvSpPr>
                  <a:spLocks noChangeArrowheads="1"/>
                </p:cNvSpPr>
                <p:nvPr/>
              </p:nvSpPr>
              <p:spPr bwMode="auto">
                <a:xfrm>
                  <a:off x="3230" y="516"/>
                  <a:ext cx="181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6" name="Oval 1055"/>
                <p:cNvSpPr>
                  <a:spLocks noChangeArrowheads="1"/>
                </p:cNvSpPr>
                <p:nvPr/>
              </p:nvSpPr>
              <p:spPr bwMode="auto">
                <a:xfrm>
                  <a:off x="3427" y="516"/>
                  <a:ext cx="181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7" name="Oval 1056"/>
                <p:cNvSpPr>
                  <a:spLocks noChangeArrowheads="1"/>
                </p:cNvSpPr>
                <p:nvPr/>
              </p:nvSpPr>
              <p:spPr bwMode="auto">
                <a:xfrm>
                  <a:off x="3622" y="516"/>
                  <a:ext cx="183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8" name="Oval 1057"/>
                <p:cNvSpPr>
                  <a:spLocks noChangeArrowheads="1"/>
                </p:cNvSpPr>
                <p:nvPr/>
              </p:nvSpPr>
              <p:spPr bwMode="auto">
                <a:xfrm>
                  <a:off x="3811" y="516"/>
                  <a:ext cx="183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9" name="Oval 1058"/>
                <p:cNvSpPr>
                  <a:spLocks noChangeArrowheads="1"/>
                </p:cNvSpPr>
                <p:nvPr/>
              </p:nvSpPr>
              <p:spPr bwMode="auto">
                <a:xfrm>
                  <a:off x="4007" y="510"/>
                  <a:ext cx="180" cy="22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3399FF"/>
                    </a:gs>
                    <a:gs pos="100000">
                      <a:srgbClr val="25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0" name="Line 1059"/>
                <p:cNvSpPr>
                  <a:spLocks noChangeShapeType="1"/>
                </p:cNvSpPr>
                <p:nvPr/>
              </p:nvSpPr>
              <p:spPr bwMode="auto">
                <a:xfrm flipV="1">
                  <a:off x="3148" y="359"/>
                  <a:ext cx="2322" cy="21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1" name="Oval 1060"/>
                <p:cNvSpPr>
                  <a:spLocks noChangeArrowheads="1"/>
                </p:cNvSpPr>
                <p:nvPr/>
              </p:nvSpPr>
              <p:spPr bwMode="auto">
                <a:xfrm>
                  <a:off x="3220" y="264"/>
                  <a:ext cx="182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2" name="Oval 1061"/>
                <p:cNvSpPr>
                  <a:spLocks noChangeArrowheads="1"/>
                </p:cNvSpPr>
                <p:nvPr/>
              </p:nvSpPr>
              <p:spPr bwMode="auto">
                <a:xfrm>
                  <a:off x="3416" y="264"/>
                  <a:ext cx="180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3" name="Oval 1062"/>
                <p:cNvSpPr>
                  <a:spLocks noChangeArrowheads="1"/>
                </p:cNvSpPr>
                <p:nvPr/>
              </p:nvSpPr>
              <p:spPr bwMode="auto">
                <a:xfrm>
                  <a:off x="3610" y="264"/>
                  <a:ext cx="184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4" name="Oval 1063"/>
                <p:cNvSpPr>
                  <a:spLocks noChangeArrowheads="1"/>
                </p:cNvSpPr>
                <p:nvPr/>
              </p:nvSpPr>
              <p:spPr bwMode="auto">
                <a:xfrm>
                  <a:off x="3799" y="264"/>
                  <a:ext cx="183" cy="220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5" name="Oval 1064"/>
                <p:cNvSpPr>
                  <a:spLocks noChangeArrowheads="1"/>
                </p:cNvSpPr>
                <p:nvPr/>
              </p:nvSpPr>
              <p:spPr bwMode="auto">
                <a:xfrm>
                  <a:off x="3985" y="246"/>
                  <a:ext cx="182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6" name="Oval 1065"/>
                <p:cNvSpPr>
                  <a:spLocks noChangeArrowheads="1"/>
                </p:cNvSpPr>
                <p:nvPr/>
              </p:nvSpPr>
              <p:spPr bwMode="auto">
                <a:xfrm>
                  <a:off x="4185" y="246"/>
                  <a:ext cx="181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57" name="Oval 1066"/>
                <p:cNvSpPr>
                  <a:spLocks noChangeArrowheads="1"/>
                </p:cNvSpPr>
                <p:nvPr/>
              </p:nvSpPr>
              <p:spPr bwMode="auto">
                <a:xfrm>
                  <a:off x="4381" y="246"/>
                  <a:ext cx="183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60" name="Oval 1069"/>
                <p:cNvSpPr>
                  <a:spLocks noChangeArrowheads="1"/>
                </p:cNvSpPr>
                <p:nvPr/>
              </p:nvSpPr>
              <p:spPr bwMode="auto">
                <a:xfrm>
                  <a:off x="4953" y="231"/>
                  <a:ext cx="179" cy="221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61" name="Oval 1070"/>
                <p:cNvSpPr>
                  <a:spLocks noChangeArrowheads="1"/>
                </p:cNvSpPr>
                <p:nvPr/>
              </p:nvSpPr>
              <p:spPr bwMode="auto">
                <a:xfrm>
                  <a:off x="4197" y="504"/>
                  <a:ext cx="180" cy="223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FB9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  <p:grpSp>
            <p:nvGrpSpPr>
              <p:cNvPr id="6187" name="Group 1071"/>
              <p:cNvGrpSpPr>
                <a:grpSpLocks/>
              </p:cNvGrpSpPr>
              <p:nvPr/>
            </p:nvGrpSpPr>
            <p:grpSpPr bwMode="auto">
              <a:xfrm>
                <a:off x="249" y="277"/>
                <a:ext cx="2534" cy="491"/>
                <a:chOff x="336" y="277"/>
                <a:chExt cx="2438" cy="491"/>
              </a:xfrm>
            </p:grpSpPr>
            <p:sp>
              <p:nvSpPr>
                <p:cNvPr id="6223" name="Line 1072"/>
                <p:cNvSpPr>
                  <a:spLocks noChangeShapeType="1"/>
                </p:cNvSpPr>
                <p:nvPr/>
              </p:nvSpPr>
              <p:spPr bwMode="auto">
                <a:xfrm>
                  <a:off x="336" y="328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24" name="Line 1073"/>
                <p:cNvSpPr>
                  <a:spLocks noChangeShapeType="1"/>
                </p:cNvSpPr>
                <p:nvPr/>
              </p:nvSpPr>
              <p:spPr bwMode="auto">
                <a:xfrm>
                  <a:off x="337" y="657"/>
                  <a:ext cx="2375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5" name="Oval 1074"/>
                <p:cNvSpPr>
                  <a:spLocks noChangeArrowheads="1"/>
                </p:cNvSpPr>
                <p:nvPr/>
              </p:nvSpPr>
              <p:spPr bwMode="auto">
                <a:xfrm>
                  <a:off x="444" y="553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6" name="Line 1075"/>
                <p:cNvSpPr>
                  <a:spLocks noChangeShapeType="1"/>
                </p:cNvSpPr>
                <p:nvPr/>
              </p:nvSpPr>
              <p:spPr bwMode="auto">
                <a:xfrm flipV="1">
                  <a:off x="358" y="399"/>
                  <a:ext cx="2416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7" name="Oval 1076"/>
                <p:cNvSpPr>
                  <a:spLocks noChangeArrowheads="1"/>
                </p:cNvSpPr>
                <p:nvPr/>
              </p:nvSpPr>
              <p:spPr bwMode="auto">
                <a:xfrm>
                  <a:off x="432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8" name="Oval 1077"/>
                <p:cNvSpPr>
                  <a:spLocks noChangeArrowheads="1"/>
                </p:cNvSpPr>
                <p:nvPr/>
              </p:nvSpPr>
              <p:spPr bwMode="auto">
                <a:xfrm>
                  <a:off x="637" y="309"/>
                  <a:ext cx="188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9" name="Oval 1078"/>
                <p:cNvSpPr>
                  <a:spLocks noChangeArrowheads="1"/>
                </p:cNvSpPr>
                <p:nvPr/>
              </p:nvSpPr>
              <p:spPr bwMode="auto">
                <a:xfrm>
                  <a:off x="840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0" name="Oval 1079"/>
                <p:cNvSpPr>
                  <a:spLocks noChangeArrowheads="1"/>
                </p:cNvSpPr>
                <p:nvPr/>
              </p:nvSpPr>
              <p:spPr bwMode="auto">
                <a:xfrm>
                  <a:off x="1037" y="309"/>
                  <a:ext cx="190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1" name="Oval 1080"/>
                <p:cNvSpPr>
                  <a:spLocks noChangeArrowheads="1"/>
                </p:cNvSpPr>
                <p:nvPr/>
              </p:nvSpPr>
              <p:spPr bwMode="auto">
                <a:xfrm>
                  <a:off x="1230" y="292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2" name="Oval 1081"/>
                <p:cNvSpPr>
                  <a:spLocks noChangeArrowheads="1"/>
                </p:cNvSpPr>
                <p:nvPr/>
              </p:nvSpPr>
              <p:spPr bwMode="auto">
                <a:xfrm>
                  <a:off x="1437" y="292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3" name="Oval 1082"/>
                <p:cNvSpPr>
                  <a:spLocks noChangeArrowheads="1"/>
                </p:cNvSpPr>
                <p:nvPr/>
              </p:nvSpPr>
              <p:spPr bwMode="auto">
                <a:xfrm>
                  <a:off x="1640" y="292"/>
                  <a:ext cx="190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6" name="Oval 1085"/>
                <p:cNvSpPr>
                  <a:spLocks noChangeArrowheads="1"/>
                </p:cNvSpPr>
                <p:nvPr/>
              </p:nvSpPr>
              <p:spPr bwMode="auto">
                <a:xfrm>
                  <a:off x="2236" y="277"/>
                  <a:ext cx="187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7" name="Oval 1086"/>
                <p:cNvSpPr>
                  <a:spLocks noChangeArrowheads="1"/>
                </p:cNvSpPr>
                <p:nvPr/>
              </p:nvSpPr>
              <p:spPr bwMode="auto">
                <a:xfrm>
                  <a:off x="648" y="550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8" name="Oval 1087"/>
                <p:cNvSpPr>
                  <a:spLocks noChangeArrowheads="1"/>
                </p:cNvSpPr>
                <p:nvPr/>
              </p:nvSpPr>
              <p:spPr bwMode="auto">
                <a:xfrm>
                  <a:off x="851" y="550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39" name="Oval 1088"/>
                <p:cNvSpPr>
                  <a:spLocks noChangeArrowheads="1"/>
                </p:cNvSpPr>
                <p:nvPr/>
              </p:nvSpPr>
              <p:spPr bwMode="auto">
                <a:xfrm>
                  <a:off x="1050" y="553"/>
                  <a:ext cx="189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5D9B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0" name="Oval 1089"/>
                <p:cNvSpPr>
                  <a:spLocks noChangeArrowheads="1"/>
                </p:cNvSpPr>
                <p:nvPr/>
              </p:nvSpPr>
              <p:spPr bwMode="auto">
                <a:xfrm>
                  <a:off x="1255" y="550"/>
                  <a:ext cx="18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5D9B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41" name="Line 1090"/>
                <p:cNvSpPr>
                  <a:spLocks noChangeShapeType="1"/>
                </p:cNvSpPr>
                <p:nvPr/>
              </p:nvSpPr>
              <p:spPr bwMode="auto">
                <a:xfrm>
                  <a:off x="2722" y="291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</p:grpSp>
          <p:grpSp>
            <p:nvGrpSpPr>
              <p:cNvPr id="6188" name="Group 1091"/>
              <p:cNvGrpSpPr>
                <a:grpSpLocks/>
              </p:cNvGrpSpPr>
              <p:nvPr/>
            </p:nvGrpSpPr>
            <p:grpSpPr bwMode="auto">
              <a:xfrm>
                <a:off x="345" y="2304"/>
                <a:ext cx="5213" cy="528"/>
                <a:chOff x="345" y="2304"/>
                <a:chExt cx="5213" cy="528"/>
              </a:xfrm>
            </p:grpSpPr>
            <p:sp>
              <p:nvSpPr>
                <p:cNvPr id="6189" name="Line 1092"/>
                <p:cNvSpPr>
                  <a:spLocks noChangeShapeType="1"/>
                </p:cNvSpPr>
                <p:nvPr/>
              </p:nvSpPr>
              <p:spPr bwMode="auto">
                <a:xfrm>
                  <a:off x="345" y="2403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190" name="Line 1093"/>
                <p:cNvSpPr>
                  <a:spLocks noChangeShapeType="1"/>
                </p:cNvSpPr>
                <p:nvPr/>
              </p:nvSpPr>
              <p:spPr bwMode="auto">
                <a:xfrm>
                  <a:off x="346" y="2732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1" name="Line 1094"/>
                <p:cNvSpPr>
                  <a:spLocks noChangeShapeType="1"/>
                </p:cNvSpPr>
                <p:nvPr/>
              </p:nvSpPr>
              <p:spPr bwMode="auto">
                <a:xfrm flipV="1">
                  <a:off x="368" y="2474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2" name="Oval 1095"/>
                <p:cNvSpPr>
                  <a:spLocks noChangeArrowheads="1"/>
                </p:cNvSpPr>
                <p:nvPr/>
              </p:nvSpPr>
              <p:spPr bwMode="auto">
                <a:xfrm>
                  <a:off x="445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3" name="Oval 1096"/>
                <p:cNvSpPr>
                  <a:spLocks noChangeArrowheads="1"/>
                </p:cNvSpPr>
                <p:nvPr/>
              </p:nvSpPr>
              <p:spPr bwMode="auto">
                <a:xfrm>
                  <a:off x="658" y="2384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4" name="Oval 1097"/>
                <p:cNvSpPr>
                  <a:spLocks noChangeArrowheads="1"/>
                </p:cNvSpPr>
                <p:nvPr/>
              </p:nvSpPr>
              <p:spPr bwMode="auto">
                <a:xfrm>
                  <a:off x="869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5" name="Oval 1098"/>
                <p:cNvSpPr>
                  <a:spLocks noChangeArrowheads="1"/>
                </p:cNvSpPr>
                <p:nvPr/>
              </p:nvSpPr>
              <p:spPr bwMode="auto">
                <a:xfrm>
                  <a:off x="1074" y="2384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6" name="Oval 1099"/>
                <p:cNvSpPr>
                  <a:spLocks noChangeArrowheads="1"/>
                </p:cNvSpPr>
                <p:nvPr/>
              </p:nvSpPr>
              <p:spPr bwMode="auto">
                <a:xfrm>
                  <a:off x="1274" y="2367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197" name="Oval 1100"/>
                <p:cNvSpPr>
                  <a:spLocks noChangeArrowheads="1"/>
                </p:cNvSpPr>
                <p:nvPr/>
              </p:nvSpPr>
              <p:spPr bwMode="auto">
                <a:xfrm>
                  <a:off x="1489" y="236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1" name="Oval 1104"/>
                <p:cNvSpPr>
                  <a:spLocks noChangeArrowheads="1"/>
                </p:cNvSpPr>
                <p:nvPr/>
              </p:nvSpPr>
              <p:spPr bwMode="auto">
                <a:xfrm>
                  <a:off x="2320" y="2352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2" name="Line 1105"/>
                <p:cNvSpPr>
                  <a:spLocks noChangeShapeType="1"/>
                </p:cNvSpPr>
                <p:nvPr/>
              </p:nvSpPr>
              <p:spPr bwMode="auto">
                <a:xfrm>
                  <a:off x="2825" y="2366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3" name="Line 1106"/>
                <p:cNvSpPr>
                  <a:spLocks noChangeShapeType="1"/>
                </p:cNvSpPr>
                <p:nvPr/>
              </p:nvSpPr>
              <p:spPr bwMode="auto">
                <a:xfrm>
                  <a:off x="3024" y="2355"/>
                  <a:ext cx="0" cy="42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04" name="Line 1107"/>
                <p:cNvSpPr>
                  <a:spLocks noChangeShapeType="1"/>
                </p:cNvSpPr>
                <p:nvPr/>
              </p:nvSpPr>
              <p:spPr bwMode="auto">
                <a:xfrm>
                  <a:off x="3025" y="2684"/>
                  <a:ext cx="2469" cy="0"/>
                </a:xfrm>
                <a:prstGeom prst="line">
                  <a:avLst/>
                </a:prstGeom>
                <a:noFill/>
                <a:ln w="285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5" name="Oval 1108"/>
                <p:cNvSpPr>
                  <a:spLocks noChangeArrowheads="1"/>
                </p:cNvSpPr>
                <p:nvPr/>
              </p:nvSpPr>
              <p:spPr bwMode="auto">
                <a:xfrm>
                  <a:off x="3136" y="2580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6" name="Line 1109"/>
                <p:cNvSpPr>
                  <a:spLocks noChangeShapeType="1"/>
                </p:cNvSpPr>
                <p:nvPr/>
              </p:nvSpPr>
              <p:spPr bwMode="auto">
                <a:xfrm flipV="1">
                  <a:off x="3047" y="2426"/>
                  <a:ext cx="2511" cy="23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7" name="Oval 1110"/>
                <p:cNvSpPr>
                  <a:spLocks noChangeArrowheads="1"/>
                </p:cNvSpPr>
                <p:nvPr/>
              </p:nvSpPr>
              <p:spPr bwMode="auto">
                <a:xfrm>
                  <a:off x="3124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8" name="Oval 1111"/>
                <p:cNvSpPr>
                  <a:spLocks noChangeArrowheads="1"/>
                </p:cNvSpPr>
                <p:nvPr/>
              </p:nvSpPr>
              <p:spPr bwMode="auto">
                <a:xfrm>
                  <a:off x="3337" y="2336"/>
                  <a:ext cx="195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09" name="Oval 1112"/>
                <p:cNvSpPr>
                  <a:spLocks noChangeArrowheads="1"/>
                </p:cNvSpPr>
                <p:nvPr/>
              </p:nvSpPr>
              <p:spPr bwMode="auto">
                <a:xfrm>
                  <a:off x="3548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0" name="Oval 1113"/>
                <p:cNvSpPr>
                  <a:spLocks noChangeArrowheads="1"/>
                </p:cNvSpPr>
                <p:nvPr/>
              </p:nvSpPr>
              <p:spPr bwMode="auto">
                <a:xfrm>
                  <a:off x="3753" y="2336"/>
                  <a:ext cx="197" cy="212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1" name="Oval 1114"/>
                <p:cNvSpPr>
                  <a:spLocks noChangeArrowheads="1"/>
                </p:cNvSpPr>
                <p:nvPr/>
              </p:nvSpPr>
              <p:spPr bwMode="auto">
                <a:xfrm>
                  <a:off x="3953" y="2319"/>
                  <a:ext cx="196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2" name="Oval 1115"/>
                <p:cNvSpPr>
                  <a:spLocks noChangeArrowheads="1"/>
                </p:cNvSpPr>
                <p:nvPr/>
              </p:nvSpPr>
              <p:spPr bwMode="auto">
                <a:xfrm>
                  <a:off x="4168" y="2319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3" name="Oval 1116"/>
                <p:cNvSpPr>
                  <a:spLocks noChangeArrowheads="1"/>
                </p:cNvSpPr>
                <p:nvPr/>
              </p:nvSpPr>
              <p:spPr bwMode="auto">
                <a:xfrm>
                  <a:off x="4379" y="2319"/>
                  <a:ext cx="19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0000"/>
                    </a:gs>
                    <a:gs pos="100000">
                      <a:srgbClr val="B2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6" name="Oval 1119"/>
                <p:cNvSpPr>
                  <a:spLocks noChangeArrowheads="1"/>
                </p:cNvSpPr>
                <p:nvPr/>
              </p:nvSpPr>
              <p:spPr bwMode="auto">
                <a:xfrm>
                  <a:off x="4999" y="2304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7" name="Oval 1120"/>
                <p:cNvSpPr>
                  <a:spLocks noChangeArrowheads="1"/>
                </p:cNvSpPr>
                <p:nvPr/>
              </p:nvSpPr>
              <p:spPr bwMode="auto">
                <a:xfrm>
                  <a:off x="3348" y="257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4776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18" name="Line 1121"/>
                <p:cNvSpPr>
                  <a:spLocks noChangeShapeType="1"/>
                </p:cNvSpPr>
                <p:nvPr/>
              </p:nvSpPr>
              <p:spPr bwMode="auto">
                <a:xfrm>
                  <a:off x="5504" y="2318"/>
                  <a:ext cx="0" cy="433"/>
                </a:xfrm>
                <a:prstGeom prst="line">
                  <a:avLst/>
                </a:prstGeom>
                <a:noFill/>
                <a:ln w="38100">
                  <a:solidFill>
                    <a:srgbClr val="FFCC66"/>
                  </a:solidFill>
                  <a:round/>
                  <a:headEnd/>
                  <a:tailEnd/>
                </a:ln>
                <a:scene3d>
                  <a:camera prst="legacyObliqueTopRight"/>
                  <a:lightRig rig="legacyFlat3" dir="b"/>
                </a:scene3d>
                <a:sp3d extrusionH="100000" prstMaterial="legacyMatte">
                  <a:bevelT w="13500" h="13500" prst="angle"/>
                  <a:bevelB w="13500" h="13500" prst="angle"/>
                  <a:extrusionClr>
                    <a:srgbClr val="FFCC66"/>
                  </a:extrusionClr>
                </a:sp3d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>
                  <a:flatTx/>
                </a:bodyPr>
                <a:lstStyle/>
                <a:p>
                  <a:endParaRPr lang="cs-CZ"/>
                </a:p>
              </p:txBody>
            </p:sp>
            <p:sp>
              <p:nvSpPr>
                <p:cNvPr id="6219" name="Oval 1122"/>
                <p:cNvSpPr>
                  <a:spLocks noChangeArrowheads="1"/>
                </p:cNvSpPr>
                <p:nvPr/>
              </p:nvSpPr>
              <p:spPr bwMode="auto">
                <a:xfrm>
                  <a:off x="480" y="2617"/>
                  <a:ext cx="198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0" name="Oval 1123"/>
                <p:cNvSpPr>
                  <a:spLocks noChangeArrowheads="1"/>
                </p:cNvSpPr>
                <p:nvPr/>
              </p:nvSpPr>
              <p:spPr bwMode="auto">
                <a:xfrm>
                  <a:off x="693" y="261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1" name="Oval 1124"/>
                <p:cNvSpPr>
                  <a:spLocks noChangeArrowheads="1"/>
                </p:cNvSpPr>
                <p:nvPr/>
              </p:nvSpPr>
              <p:spPr bwMode="auto">
                <a:xfrm>
                  <a:off x="898" y="2617"/>
                  <a:ext cx="197" cy="21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222" name="Oval 1125"/>
                <p:cNvSpPr>
                  <a:spLocks noChangeArrowheads="1"/>
                </p:cNvSpPr>
                <p:nvPr/>
              </p:nvSpPr>
              <p:spPr bwMode="auto">
                <a:xfrm>
                  <a:off x="1100" y="2602"/>
                  <a:ext cx="194" cy="21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0099FF"/>
                    </a:gs>
                    <a:gs pos="100000">
                      <a:srgbClr val="006BB2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22630" name="WordArt 1126"/>
          <p:cNvSpPr>
            <a:spLocks noChangeArrowheads="1" noChangeShapeType="1" noTextEdit="1"/>
          </p:cNvSpPr>
          <p:nvPr/>
        </p:nvSpPr>
        <p:spPr bwMode="auto">
          <a:xfrm>
            <a:off x="5991225" y="1741488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16</a:t>
            </a:r>
          </a:p>
        </p:txBody>
      </p:sp>
      <p:sp>
        <p:nvSpPr>
          <p:cNvPr id="22631" name="WordArt 1127"/>
          <p:cNvSpPr>
            <a:spLocks noChangeArrowheads="1" noChangeShapeType="1" noTextEdit="1"/>
          </p:cNvSpPr>
          <p:nvPr/>
        </p:nvSpPr>
        <p:spPr bwMode="auto">
          <a:xfrm>
            <a:off x="1793875" y="1751013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15</a:t>
            </a:r>
          </a:p>
        </p:txBody>
      </p:sp>
      <p:sp>
        <p:nvSpPr>
          <p:cNvPr id="22632" name="WordArt 1128"/>
          <p:cNvSpPr>
            <a:spLocks noChangeArrowheads="1" noChangeShapeType="1" noTextEdit="1"/>
          </p:cNvSpPr>
          <p:nvPr/>
        </p:nvSpPr>
        <p:spPr bwMode="auto">
          <a:xfrm>
            <a:off x="3859213" y="1751013"/>
            <a:ext cx="359325" cy="377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15</a:t>
            </a:r>
          </a:p>
        </p:txBody>
      </p:sp>
      <p:sp>
        <p:nvSpPr>
          <p:cNvPr id="22633" name="WordArt 1129"/>
          <p:cNvSpPr>
            <a:spLocks noChangeArrowheads="1" noChangeShapeType="1" noTextEdit="1"/>
          </p:cNvSpPr>
          <p:nvPr/>
        </p:nvSpPr>
        <p:spPr bwMode="auto">
          <a:xfrm>
            <a:off x="5929313" y="5272088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12</a:t>
            </a:r>
          </a:p>
        </p:txBody>
      </p:sp>
      <p:sp>
        <p:nvSpPr>
          <p:cNvPr id="22634" name="WordArt 1130"/>
          <p:cNvSpPr>
            <a:spLocks noChangeArrowheads="1" noChangeShapeType="1" noTextEdit="1"/>
          </p:cNvSpPr>
          <p:nvPr/>
        </p:nvSpPr>
        <p:spPr bwMode="auto">
          <a:xfrm>
            <a:off x="1709738" y="5291138"/>
            <a:ext cx="266700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13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5" name="WordArt 1131"/>
          <p:cNvSpPr>
            <a:spLocks noChangeArrowheads="1" noChangeShapeType="1" noTextEdit="1"/>
          </p:cNvSpPr>
          <p:nvPr/>
        </p:nvSpPr>
        <p:spPr bwMode="auto">
          <a:xfrm>
            <a:off x="6858000" y="5929313"/>
            <a:ext cx="1500188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6" name="WordArt 1132"/>
          <p:cNvSpPr>
            <a:spLocks noChangeArrowheads="1" noChangeShapeType="1" noTextEdit="1"/>
          </p:cNvSpPr>
          <p:nvPr/>
        </p:nvSpPr>
        <p:spPr bwMode="auto">
          <a:xfrm>
            <a:off x="657225" y="173831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37" name="WordArt 1133"/>
          <p:cNvSpPr>
            <a:spLocks noChangeArrowheads="1" noChangeShapeType="1" noTextEdit="1"/>
          </p:cNvSpPr>
          <p:nvPr/>
        </p:nvSpPr>
        <p:spPr bwMode="auto">
          <a:xfrm>
            <a:off x="2676526" y="1733551"/>
            <a:ext cx="147081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8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38" name="WordArt 1134"/>
          <p:cNvSpPr>
            <a:spLocks noChangeArrowheads="1" noChangeShapeType="1" noTextEdit="1"/>
          </p:cNvSpPr>
          <p:nvPr/>
        </p:nvSpPr>
        <p:spPr bwMode="auto">
          <a:xfrm>
            <a:off x="2743200" y="1738313"/>
            <a:ext cx="1300163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39" name="WordArt 1135"/>
          <p:cNvSpPr>
            <a:spLocks noChangeArrowheads="1" noChangeShapeType="1" noTextEdit="1"/>
          </p:cNvSpPr>
          <p:nvPr/>
        </p:nvSpPr>
        <p:spPr bwMode="auto">
          <a:xfrm>
            <a:off x="2728913" y="2468563"/>
            <a:ext cx="1300162" cy="4127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0" name="WordArt 1136"/>
          <p:cNvSpPr>
            <a:spLocks noChangeArrowheads="1" noChangeShapeType="1" noTextEdit="1"/>
          </p:cNvSpPr>
          <p:nvPr/>
        </p:nvSpPr>
        <p:spPr bwMode="auto">
          <a:xfrm>
            <a:off x="3843338" y="1733550"/>
            <a:ext cx="179387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1" name="WordArt 1137"/>
          <p:cNvSpPr>
            <a:spLocks noChangeArrowheads="1" noChangeShapeType="1" noTextEdit="1"/>
          </p:cNvSpPr>
          <p:nvPr/>
        </p:nvSpPr>
        <p:spPr bwMode="auto">
          <a:xfrm>
            <a:off x="3859213" y="248126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2" name="WordArt 1138"/>
          <p:cNvSpPr>
            <a:spLocks noChangeArrowheads="1" noChangeShapeType="1" noTextEdit="1"/>
          </p:cNvSpPr>
          <p:nvPr/>
        </p:nvSpPr>
        <p:spPr bwMode="auto">
          <a:xfrm>
            <a:off x="4905375" y="173831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43" name="WordArt 1139"/>
          <p:cNvSpPr>
            <a:spLocks noChangeArrowheads="1" noChangeShapeType="1" noTextEdit="1"/>
          </p:cNvSpPr>
          <p:nvPr/>
        </p:nvSpPr>
        <p:spPr bwMode="auto">
          <a:xfrm>
            <a:off x="8250238" y="1733551"/>
            <a:ext cx="335414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16</a:t>
            </a:r>
          </a:p>
        </p:txBody>
      </p:sp>
      <p:sp>
        <p:nvSpPr>
          <p:cNvPr id="22644" name="WordArt 1140"/>
          <p:cNvSpPr>
            <a:spLocks noChangeArrowheads="1" noChangeShapeType="1" noTextEdit="1"/>
          </p:cNvSpPr>
          <p:nvPr/>
        </p:nvSpPr>
        <p:spPr bwMode="auto">
          <a:xfrm>
            <a:off x="6919913" y="1733550"/>
            <a:ext cx="1551538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9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45" name="WordArt 1141"/>
          <p:cNvSpPr>
            <a:spLocks noChangeArrowheads="1" noChangeShapeType="1" noTextEdit="1"/>
          </p:cNvSpPr>
          <p:nvPr/>
        </p:nvSpPr>
        <p:spPr bwMode="auto">
          <a:xfrm>
            <a:off x="6905625" y="1752600"/>
            <a:ext cx="1585913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6" name="WordArt 1142"/>
          <p:cNvSpPr>
            <a:spLocks noChangeArrowheads="1" noChangeShapeType="1" noTextEdit="1"/>
          </p:cNvSpPr>
          <p:nvPr/>
        </p:nvSpPr>
        <p:spPr bwMode="auto">
          <a:xfrm>
            <a:off x="6919913" y="2500313"/>
            <a:ext cx="1585912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7" name="WordArt 1143"/>
          <p:cNvSpPr>
            <a:spLocks noChangeArrowheads="1" noChangeShapeType="1" noTextEdit="1"/>
          </p:cNvSpPr>
          <p:nvPr/>
        </p:nvSpPr>
        <p:spPr bwMode="auto">
          <a:xfrm>
            <a:off x="8234363" y="1752600"/>
            <a:ext cx="179387" cy="3952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8" name="WordArt 1144"/>
          <p:cNvSpPr>
            <a:spLocks noChangeArrowheads="1" noChangeShapeType="1" noTextEdit="1"/>
          </p:cNvSpPr>
          <p:nvPr/>
        </p:nvSpPr>
        <p:spPr bwMode="auto">
          <a:xfrm>
            <a:off x="8250238" y="2500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49" name="WordArt 1145"/>
          <p:cNvSpPr>
            <a:spLocks noChangeArrowheads="1" noChangeShapeType="1" noTextEdit="1"/>
          </p:cNvSpPr>
          <p:nvPr/>
        </p:nvSpPr>
        <p:spPr bwMode="auto">
          <a:xfrm>
            <a:off x="666750" y="5262563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0" name="WordArt 1146"/>
          <p:cNvSpPr>
            <a:spLocks noChangeArrowheads="1" noChangeShapeType="1" noTextEdit="1"/>
          </p:cNvSpPr>
          <p:nvPr/>
        </p:nvSpPr>
        <p:spPr bwMode="auto">
          <a:xfrm>
            <a:off x="2805112" y="5291139"/>
            <a:ext cx="1413425" cy="38496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6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1" name="WordArt 1147"/>
          <p:cNvSpPr>
            <a:spLocks noChangeArrowheads="1" noChangeShapeType="1" noTextEdit="1"/>
          </p:cNvSpPr>
          <p:nvPr/>
        </p:nvSpPr>
        <p:spPr bwMode="auto">
          <a:xfrm>
            <a:off x="4004127" y="5291140"/>
            <a:ext cx="341235" cy="38496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13</a:t>
            </a:r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2" name="WordArt 1148"/>
          <p:cNvSpPr>
            <a:spLocks noChangeArrowheads="1" noChangeShapeType="1" noTextEdit="1"/>
          </p:cNvSpPr>
          <p:nvPr/>
        </p:nvSpPr>
        <p:spPr bwMode="auto">
          <a:xfrm>
            <a:off x="2819400" y="5257800"/>
            <a:ext cx="1527175" cy="4238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4" name="WordArt 1150"/>
          <p:cNvSpPr>
            <a:spLocks noChangeArrowheads="1" noChangeShapeType="1" noTextEdit="1"/>
          </p:cNvSpPr>
          <p:nvPr/>
        </p:nvSpPr>
        <p:spPr bwMode="auto">
          <a:xfrm>
            <a:off x="4048125" y="5967413"/>
            <a:ext cx="179388" cy="4143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5" name="WordArt 1151"/>
          <p:cNvSpPr>
            <a:spLocks noChangeArrowheads="1" noChangeShapeType="1" noTextEdit="1"/>
          </p:cNvSpPr>
          <p:nvPr/>
        </p:nvSpPr>
        <p:spPr bwMode="auto">
          <a:xfrm>
            <a:off x="4057649" y="5291137"/>
            <a:ext cx="288925" cy="3905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6" name="WordArt 1152"/>
          <p:cNvSpPr>
            <a:spLocks noChangeArrowheads="1" noChangeShapeType="1" noTextEdit="1"/>
          </p:cNvSpPr>
          <p:nvPr/>
        </p:nvSpPr>
        <p:spPr bwMode="auto">
          <a:xfrm>
            <a:off x="4876800" y="5253038"/>
            <a:ext cx="1262063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=    </a:t>
            </a:r>
          </a:p>
        </p:txBody>
      </p:sp>
      <p:sp>
        <p:nvSpPr>
          <p:cNvPr id="22657" name="WordArt 1153"/>
          <p:cNvSpPr>
            <a:spLocks noChangeArrowheads="1" noChangeShapeType="1" noTextEdit="1"/>
          </p:cNvSpPr>
          <p:nvPr/>
        </p:nvSpPr>
        <p:spPr bwMode="auto">
          <a:xfrm>
            <a:off x="6872288" y="5253038"/>
            <a:ext cx="1389856" cy="4095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5 </a:t>
            </a:r>
            <a:r>
              <a:rPr lang="cs-CZ" sz="12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+ </a:t>
            </a:r>
            <a:r>
              <a:rPr lang="cs-CZ" sz="12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7=    </a:t>
            </a:r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58" name="WordArt 1154"/>
          <p:cNvSpPr>
            <a:spLocks noChangeArrowheads="1" noChangeShapeType="1" noTextEdit="1"/>
          </p:cNvSpPr>
          <p:nvPr/>
        </p:nvSpPr>
        <p:spPr bwMode="auto">
          <a:xfrm>
            <a:off x="8031115" y="5291141"/>
            <a:ext cx="320722" cy="37147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Times New Roman"/>
                <a:cs typeface="Times New Roman"/>
              </a:rPr>
              <a:t>12</a:t>
            </a:r>
          </a:p>
        </p:txBody>
      </p:sp>
      <p:sp>
        <p:nvSpPr>
          <p:cNvPr id="22659" name="WordArt 1155"/>
          <p:cNvSpPr>
            <a:spLocks noChangeArrowheads="1" noChangeShapeType="1" noTextEdit="1"/>
          </p:cNvSpPr>
          <p:nvPr/>
        </p:nvSpPr>
        <p:spPr bwMode="auto">
          <a:xfrm>
            <a:off x="6872288" y="5262563"/>
            <a:ext cx="1500187" cy="4238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2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60" name="WordArt 1156"/>
          <p:cNvSpPr>
            <a:spLocks noChangeArrowheads="1" noChangeShapeType="1" noTextEdit="1"/>
          </p:cNvSpPr>
          <p:nvPr/>
        </p:nvSpPr>
        <p:spPr bwMode="auto">
          <a:xfrm>
            <a:off x="8172450" y="5272088"/>
            <a:ext cx="179388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2661" name="WordArt 1157"/>
          <p:cNvSpPr>
            <a:spLocks noChangeArrowheads="1" noChangeShapeType="1" noTextEdit="1"/>
          </p:cNvSpPr>
          <p:nvPr/>
        </p:nvSpPr>
        <p:spPr bwMode="auto">
          <a:xfrm>
            <a:off x="8167688" y="5929313"/>
            <a:ext cx="179387" cy="395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6179" name="WordArt 1316"/>
          <p:cNvSpPr>
            <a:spLocks noChangeArrowheads="1" noChangeShapeType="1" noTextEdit="1"/>
          </p:cNvSpPr>
          <p:nvPr/>
        </p:nvSpPr>
        <p:spPr bwMode="auto">
          <a:xfrm>
            <a:off x="119063" y="85725"/>
            <a:ext cx="107950" cy="161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endParaRPr lang="cs-CZ" sz="1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135" name="Oval 1100"/>
          <p:cNvSpPr>
            <a:spLocks noChangeArrowheads="1"/>
          </p:cNvSpPr>
          <p:nvPr/>
        </p:nvSpPr>
        <p:spPr bwMode="auto">
          <a:xfrm>
            <a:off x="2703652" y="3738564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8" name="Oval 1100"/>
          <p:cNvSpPr>
            <a:spLocks noChangeArrowheads="1"/>
          </p:cNvSpPr>
          <p:nvPr/>
        </p:nvSpPr>
        <p:spPr bwMode="auto">
          <a:xfrm>
            <a:off x="2363788" y="3757614"/>
            <a:ext cx="312738" cy="341313"/>
          </a:xfrm>
          <a:prstGeom prst="ellipse">
            <a:avLst/>
          </a:prstGeom>
          <a:gradFill rotWithShape="0">
            <a:gsLst>
              <a:gs pos="0">
                <a:srgbClr val="FF0000"/>
              </a:gs>
              <a:gs pos="100000">
                <a:srgbClr val="B20000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52437" y="5929314"/>
            <a:ext cx="66391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Vytvoř příklady na sčítání.</a:t>
            </a:r>
            <a:endParaRPr lang="cs-CZ" sz="4400" dirty="0"/>
          </a:p>
        </p:txBody>
      </p:sp>
      <p:sp>
        <p:nvSpPr>
          <p:cNvPr id="126" name="Oval 1085"/>
          <p:cNvSpPr>
            <a:spLocks noChangeArrowheads="1"/>
          </p:cNvSpPr>
          <p:nvPr/>
        </p:nvSpPr>
        <p:spPr bwMode="auto">
          <a:xfrm>
            <a:off x="3203272" y="422877"/>
            <a:ext cx="308552" cy="339725"/>
          </a:xfrm>
          <a:prstGeom prst="ellipse">
            <a:avLst/>
          </a:prstGeom>
          <a:gradFill rotWithShape="0">
            <a:gsLst>
              <a:gs pos="0">
                <a:srgbClr val="0099FF"/>
              </a:gs>
              <a:gs pos="100000">
                <a:srgbClr val="006BB2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27" name="Oval 1085"/>
          <p:cNvSpPr>
            <a:spLocks noChangeArrowheads="1"/>
          </p:cNvSpPr>
          <p:nvPr/>
        </p:nvSpPr>
        <p:spPr bwMode="auto">
          <a:xfrm>
            <a:off x="2862114" y="432924"/>
            <a:ext cx="308552" cy="339725"/>
          </a:xfrm>
          <a:prstGeom prst="ellipse">
            <a:avLst/>
          </a:prstGeom>
          <a:gradFill rotWithShape="0">
            <a:gsLst>
              <a:gs pos="0">
                <a:srgbClr val="0099FF"/>
              </a:gs>
              <a:gs pos="100000">
                <a:srgbClr val="006BB2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28" name="Oval 1085"/>
          <p:cNvSpPr>
            <a:spLocks noChangeArrowheads="1"/>
          </p:cNvSpPr>
          <p:nvPr/>
        </p:nvSpPr>
        <p:spPr bwMode="auto">
          <a:xfrm>
            <a:off x="7086227" y="347664"/>
            <a:ext cx="308552" cy="339725"/>
          </a:xfrm>
          <a:prstGeom prst="ellipse">
            <a:avLst/>
          </a:prstGeom>
          <a:gradFill rotWithShape="0">
            <a:gsLst>
              <a:gs pos="0">
                <a:srgbClr val="0099FF"/>
              </a:gs>
              <a:gs pos="100000">
                <a:srgbClr val="006BB2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29" name="Oval 1085"/>
          <p:cNvSpPr>
            <a:spLocks noChangeArrowheads="1"/>
          </p:cNvSpPr>
          <p:nvPr/>
        </p:nvSpPr>
        <p:spPr bwMode="auto">
          <a:xfrm>
            <a:off x="7410746" y="369100"/>
            <a:ext cx="308552" cy="339725"/>
          </a:xfrm>
          <a:prstGeom prst="ellipse">
            <a:avLst/>
          </a:prstGeom>
          <a:gradFill rotWithShape="0">
            <a:gsLst>
              <a:gs pos="0">
                <a:srgbClr val="0099FF"/>
              </a:gs>
              <a:gs pos="100000">
                <a:srgbClr val="006BB2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0" name="Oval 1085"/>
          <p:cNvSpPr>
            <a:spLocks noChangeArrowheads="1"/>
          </p:cNvSpPr>
          <p:nvPr/>
        </p:nvSpPr>
        <p:spPr bwMode="auto">
          <a:xfrm>
            <a:off x="7297967" y="3638551"/>
            <a:ext cx="308552" cy="339725"/>
          </a:xfrm>
          <a:prstGeom prst="ellipse">
            <a:avLst/>
          </a:prstGeom>
          <a:gradFill rotWithShape="0">
            <a:gsLst>
              <a:gs pos="0">
                <a:srgbClr val="0099FF"/>
              </a:gs>
              <a:gs pos="100000">
                <a:srgbClr val="006BB2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1" name="Oval 1085"/>
          <p:cNvSpPr>
            <a:spLocks noChangeArrowheads="1"/>
          </p:cNvSpPr>
          <p:nvPr/>
        </p:nvSpPr>
        <p:spPr bwMode="auto">
          <a:xfrm>
            <a:off x="7608094" y="3650092"/>
            <a:ext cx="308552" cy="339725"/>
          </a:xfrm>
          <a:prstGeom prst="ellipse">
            <a:avLst/>
          </a:prstGeom>
          <a:gradFill rotWithShape="0">
            <a:gsLst>
              <a:gs pos="0">
                <a:srgbClr val="0099FF"/>
              </a:gs>
              <a:gs pos="100000">
                <a:srgbClr val="006BB2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2" name="Oval 1085"/>
          <p:cNvSpPr>
            <a:spLocks noChangeArrowheads="1"/>
          </p:cNvSpPr>
          <p:nvPr/>
        </p:nvSpPr>
        <p:spPr bwMode="auto">
          <a:xfrm>
            <a:off x="3029923" y="3721340"/>
            <a:ext cx="308552" cy="339725"/>
          </a:xfrm>
          <a:prstGeom prst="ellipse">
            <a:avLst/>
          </a:prstGeom>
          <a:gradFill rotWithShape="0">
            <a:gsLst>
              <a:gs pos="0">
                <a:srgbClr val="0099FF"/>
              </a:gs>
              <a:gs pos="100000">
                <a:srgbClr val="006BB2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33" name="Oval 1085"/>
          <p:cNvSpPr>
            <a:spLocks noChangeArrowheads="1"/>
          </p:cNvSpPr>
          <p:nvPr/>
        </p:nvSpPr>
        <p:spPr bwMode="auto">
          <a:xfrm>
            <a:off x="3372569" y="3721341"/>
            <a:ext cx="308552" cy="339725"/>
          </a:xfrm>
          <a:prstGeom prst="ellipse">
            <a:avLst/>
          </a:prstGeom>
          <a:gradFill rotWithShape="0">
            <a:gsLst>
              <a:gs pos="0">
                <a:srgbClr val="0099FF"/>
              </a:gs>
              <a:gs pos="100000">
                <a:srgbClr val="006BB2"/>
              </a:gs>
            </a:gsLst>
            <a:lin ang="2700000" scaled="1"/>
          </a:gra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537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6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6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6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6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6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6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6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6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6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2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2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2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2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2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2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2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2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2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2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2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2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2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2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26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26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2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2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2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2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2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2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2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2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 nodeType="clickPar">
                      <p:stCondLst>
                        <p:cond delay="indefinite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8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22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22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0" grpId="0" animBg="1"/>
      <p:bldP spid="22631" grpId="0" animBg="1"/>
      <p:bldP spid="22632" grpId="0" animBg="1"/>
      <p:bldP spid="22633" grpId="0" animBg="1"/>
      <p:bldP spid="22634" grpId="0" animBg="1"/>
      <p:bldP spid="22635" grpId="0" animBg="1"/>
      <p:bldP spid="22636" grpId="0" animBg="1"/>
      <p:bldP spid="22637" grpId="0" animBg="1"/>
      <p:bldP spid="22638" grpId="0" animBg="1"/>
      <p:bldP spid="22639" grpId="0" animBg="1"/>
      <p:bldP spid="22640" grpId="0" animBg="1"/>
      <p:bldP spid="22641" grpId="0" animBg="1"/>
      <p:bldP spid="22642" grpId="0" animBg="1"/>
      <p:bldP spid="22643" grpId="0" animBg="1"/>
      <p:bldP spid="22644" grpId="0" animBg="1"/>
      <p:bldP spid="22645" grpId="0" animBg="1"/>
      <p:bldP spid="22646" grpId="0" animBg="1"/>
      <p:bldP spid="22647" grpId="0" animBg="1"/>
      <p:bldP spid="22648" grpId="0" animBg="1"/>
      <p:bldP spid="22649" grpId="0" animBg="1"/>
      <p:bldP spid="22650" grpId="0" animBg="1"/>
      <p:bldP spid="22651" grpId="0" animBg="1"/>
      <p:bldP spid="22652" grpId="0" animBg="1"/>
      <p:bldP spid="22654" grpId="0" animBg="1"/>
      <p:bldP spid="22655" grpId="0" animBg="1"/>
      <p:bldP spid="22656" grpId="0" animBg="1"/>
      <p:bldP spid="22657" grpId="0" animBg="1"/>
      <p:bldP spid="22658" grpId="0" animBg="1"/>
      <p:bldP spid="22659" grpId="0" animBg="1"/>
      <p:bldP spid="22660" grpId="0" animBg="1"/>
      <p:bldP spid="2266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70C0"/>
                </a:solidFill>
              </a:rPr>
              <a:t>VYŘEŠ PŘÍKLADY POMOCÍ ROZKLADU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42111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+  6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 txBox="1">
            <a:spLocks noGrp="1"/>
          </p:cNvSpPr>
          <p:nvPr>
            <p:ph idx="1"/>
          </p:nvPr>
        </p:nvSpPr>
        <p:spPr>
          <a:xfrm>
            <a:off x="618583" y="153421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+  4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43327" y="480393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+  7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480393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+  8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324211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+  </a:t>
            </a:r>
            <a:r>
              <a:rPr lang="cs-CZ" sz="3200" dirty="0" smtClean="0">
                <a:solidFill>
                  <a:srgbClr val="0070C0"/>
                </a:solidFill>
              </a:rPr>
              <a:t>4  </a:t>
            </a:r>
            <a:r>
              <a:rPr lang="cs-CZ" sz="3200" dirty="0" smtClean="0">
                <a:solidFill>
                  <a:srgbClr val="0070C0"/>
                </a:solidFill>
              </a:rPr>
              <a:t>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3242108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+  5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51357" y="1628799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+  8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1628800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+  3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4754712"/>
            <a:ext cx="1569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7  </a:t>
            </a:r>
            <a:r>
              <a:rPr lang="cs-CZ" sz="3200" dirty="0" smtClean="0">
                <a:solidFill>
                  <a:srgbClr val="0070C0"/>
                </a:solidFill>
              </a:rPr>
              <a:t>+  9  =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97401" y="149874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439577" y="478329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15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41228" y="477751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14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430141" y="324210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12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41228" y="324210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11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423158" y="162531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15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41228" y="162531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10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01597" y="324211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13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98125" y="475471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16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256246" y="391385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1169632" y="3881813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1191974" y="242417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4285546" y="381173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1805246" y="3897589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256246" y="2502884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1780253" y="245402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7352590" y="23623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7939840" y="234957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857910" y="248796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4263791" y="24390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1813764" y="374073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1183590" y="371584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971912" y="2292041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7384662" y="229683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4889982" y="243909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0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7335179" y="549389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889982" y="5470057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4215092" y="544379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7349818" y="384527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1793190" y="239023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7998030" y="381802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4948621" y="380606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7954197" y="5493966"/>
            <a:ext cx="4428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5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1945590" y="538000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6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1263945" y="541037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4" name="Obdélník 103"/>
          <p:cNvSpPr/>
          <p:nvPr/>
        </p:nvSpPr>
        <p:spPr>
          <a:xfrm>
            <a:off x="7939840" y="5520561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7312409" y="5537950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4871181" y="549389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4183020" y="550757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7317746" y="391096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7965958" y="3920398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4890828" y="3922785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1945590" y="548711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1259790" y="5474163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1119446" y="2440326"/>
            <a:ext cx="457200" cy="4572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endCxn id="92" idx="0"/>
          </p:cNvCxnSpPr>
          <p:nvPr/>
        </p:nvCxnSpPr>
        <p:spPr>
          <a:xfrm flipH="1">
            <a:off x="7581190" y="2057621"/>
            <a:ext cx="228600" cy="2392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endCxn id="108" idx="0"/>
          </p:cNvCxnSpPr>
          <p:nvPr/>
        </p:nvCxnSpPr>
        <p:spPr>
          <a:xfrm flipH="1">
            <a:off x="7546346" y="3699164"/>
            <a:ext cx="181890" cy="2118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>
            <a:endCxn id="94" idx="0"/>
          </p:cNvCxnSpPr>
          <p:nvPr/>
        </p:nvCxnSpPr>
        <p:spPr>
          <a:xfrm flipH="1">
            <a:off x="7531707" y="5292436"/>
            <a:ext cx="246011" cy="2014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endCxn id="107" idx="0"/>
          </p:cNvCxnSpPr>
          <p:nvPr/>
        </p:nvCxnSpPr>
        <p:spPr>
          <a:xfrm flipH="1">
            <a:off x="4411620" y="5292436"/>
            <a:ext cx="301826" cy="2151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1388504" y="5242513"/>
            <a:ext cx="328486" cy="1461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1263946" y="3713274"/>
            <a:ext cx="268572" cy="984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4411621" y="3699164"/>
            <a:ext cx="271215" cy="1814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689073" y="3607837"/>
            <a:ext cx="228600" cy="2190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1701337" y="5189306"/>
            <a:ext cx="332509" cy="2526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endCxn id="93" idx="0"/>
          </p:cNvCxnSpPr>
          <p:nvPr/>
        </p:nvCxnSpPr>
        <p:spPr>
          <a:xfrm>
            <a:off x="4793766" y="2168862"/>
            <a:ext cx="292744" cy="2702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4705883" y="3679852"/>
            <a:ext cx="260672" cy="2352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>
            <a:endCxn id="95" idx="0"/>
          </p:cNvCxnSpPr>
          <p:nvPr/>
        </p:nvCxnSpPr>
        <p:spPr>
          <a:xfrm>
            <a:off x="4876800" y="5292436"/>
            <a:ext cx="209710" cy="1776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7907768" y="5259280"/>
            <a:ext cx="228600" cy="2175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7742874" y="3655792"/>
            <a:ext cx="260672" cy="2328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939840" y="2057621"/>
            <a:ext cx="280841" cy="2463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>
            <a:endCxn id="88" idx="0"/>
          </p:cNvCxnSpPr>
          <p:nvPr/>
        </p:nvCxnSpPr>
        <p:spPr>
          <a:xfrm flipH="1">
            <a:off x="4460319" y="2168862"/>
            <a:ext cx="218283" cy="2702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flipH="1">
            <a:off x="1259790" y="2057621"/>
            <a:ext cx="228600" cy="2919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>
            <a:off x="1608718" y="2057621"/>
            <a:ext cx="308955" cy="304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0894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66" grpId="0"/>
      <p:bldP spid="6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7" y="1052735"/>
            <a:ext cx="4788024" cy="2854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Vyřeš slovní úlohu.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 louce kvetlo 7 chrp</a:t>
            </a:r>
          </a:p>
          <a:p>
            <a:pPr marL="0" indent="0">
              <a:buNone/>
            </a:pPr>
            <a:r>
              <a:rPr lang="cs-CZ" dirty="0" smtClean="0"/>
              <a:t>a 5 vlčích máků.</a:t>
            </a:r>
          </a:p>
          <a:p>
            <a:pPr marL="0" indent="0">
              <a:buNone/>
            </a:pPr>
            <a:r>
              <a:rPr lang="cs-CZ" dirty="0" smtClean="0"/>
              <a:t>Kolik květin kvetlo na louce?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Z:__________________________</a:t>
            </a:r>
          </a:p>
          <a:p>
            <a:pPr marL="0" indent="0">
              <a:buNone/>
            </a:pPr>
            <a:r>
              <a:rPr lang="cs-CZ" dirty="0" smtClean="0"/>
              <a:t>V:__________________________</a:t>
            </a:r>
          </a:p>
          <a:p>
            <a:pPr marL="0" indent="0">
              <a:buNone/>
            </a:pPr>
            <a:r>
              <a:rPr lang="cs-CZ" dirty="0" smtClean="0"/>
              <a:t>O:___________________________________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25932"/>
            <a:ext cx="2088232" cy="441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994" y="3988702"/>
            <a:ext cx="1557139" cy="42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87624" y="4412002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  +  5   =  12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5013176"/>
            <a:ext cx="58304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Na louce kvetlo 12 květin.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03708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060021"/>
            <a:ext cx="5174870" cy="4797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644858" y="2961617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7+5=</a:t>
            </a:r>
            <a:endParaRPr lang="cs-CZ" sz="3200" dirty="0">
              <a:solidFill>
                <a:srgbClr val="FFFF00"/>
              </a:solidFill>
            </a:endParaRPr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9977"/>
            <a:ext cx="4788024" cy="5059247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  <p:sp>
        <p:nvSpPr>
          <p:cNvPr id="16" name="TextovéPole 15"/>
          <p:cNvSpPr txBox="1"/>
          <p:nvPr/>
        </p:nvSpPr>
        <p:spPr>
          <a:xfrm>
            <a:off x="7518668" y="2059129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8+7=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Vyřeš příklady!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42727" y="3721616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9+4=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44509" y="4066657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7+6=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0766" y="5661247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7+9=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9872" y="5239198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7+8=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0425" y="3581629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7+3=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08951" y="3320372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9+3=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236819" y="1111676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9+7=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68963" y="1696452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9+9=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511618" y="4343244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7+7=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55082" y="2370278"/>
            <a:ext cx="1011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8+6=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947912" y="237027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14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732486" y="405085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13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403854" y="293961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11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337295" y="522922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15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003987" y="566124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16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070521" y="358162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10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153095" y="110423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16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379435" y="206002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15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561309" y="372161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13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585084" y="169801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18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885808" y="328924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12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334466" y="435904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14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1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5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12.5.2012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77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1087</TotalTime>
  <Words>339</Words>
  <Application>Microsoft Office PowerPoint</Application>
  <PresentationFormat>Předvádění na obrazovce (4:3)</PresentationFormat>
  <Paragraphs>153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Rozlož čísla na 3 +</vt:lpstr>
      <vt:lpstr>Počítej!</vt:lpstr>
      <vt:lpstr>Počítej!</vt:lpstr>
      <vt:lpstr>Prezentace aplikace PowerPoint</vt:lpstr>
      <vt:lpstr>VYŘEŠ PŘÍKLADY POMOCÍ ROZKLADU</vt:lpstr>
      <vt:lpstr>Vyřeš slovní úlohu.</vt:lpstr>
      <vt:lpstr>Vyřeš příklady!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40</cp:revision>
  <dcterms:created xsi:type="dcterms:W3CDTF">2012-02-07T16:31:02Z</dcterms:created>
  <dcterms:modified xsi:type="dcterms:W3CDTF">2012-06-17T11:42:12Z</dcterms:modified>
</cp:coreProperties>
</file>