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7"/>
  </p:notesMasterIdLst>
  <p:sldIdLst>
    <p:sldId id="261" r:id="rId2"/>
    <p:sldId id="281" r:id="rId3"/>
    <p:sldId id="269" r:id="rId4"/>
    <p:sldId id="262" r:id="rId5"/>
    <p:sldId id="265" r:id="rId6"/>
    <p:sldId id="278" r:id="rId7"/>
    <p:sldId id="282" r:id="rId8"/>
    <p:sldId id="274" r:id="rId9"/>
    <p:sldId id="280" r:id="rId10"/>
    <p:sldId id="271" r:id="rId11"/>
    <p:sldId id="264" r:id="rId12"/>
    <p:sldId id="283" r:id="rId13"/>
    <p:sldId id="275" r:id="rId14"/>
    <p:sldId id="279" r:id="rId15"/>
    <p:sldId id="27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NÁZEV:VY_32_INOVACE_17_ </a:t>
          </a:r>
          <a:r>
            <a:rPr lang="cs-CZ" sz="2000" dirty="0" smtClean="0"/>
            <a:t>MATEMATIKA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SČÍTÁNÍ S PŘECHODEM 6</a:t>
          </a:r>
          <a:r>
            <a:rPr lang="cs-CZ" sz="2000" dirty="0" smtClean="0"/>
            <a:t>+ , 5+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190A25-2F09-4A5C-9A0C-60270919D45D}" type="presOf" srcId="{B651F6E3-6281-48DB-9319-2AEAFDAE7572}" destId="{6BB5E863-4638-4E1D-BFDE-399D028AC4ED}" srcOrd="1" destOrd="0" presId="urn:microsoft.com/office/officeart/2005/8/layout/target3"/>
    <dgm:cxn modelId="{2F174884-339C-4FF5-8D83-246FE4C67AE5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DDF2F55-4127-43B0-BECD-9791E09FB947}" type="presOf" srcId="{757F3AB3-0718-4624-B441-E567A8F0AB56}" destId="{333A1088-737F-45CB-B68E-254E46348037}" srcOrd="0" destOrd="0" presId="urn:microsoft.com/office/officeart/2005/8/layout/target3"/>
    <dgm:cxn modelId="{ABEF1F8C-DABD-4B6A-AEA5-DC555FCBA7B1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A24D2B8-5831-400D-ADA6-AF53B58969D9}" type="presOf" srcId="{4C35D32F-0EAB-4CD7-82EE-45574DC2A586}" destId="{8BEBB6EC-1DAA-4CAC-8A25-BC0FCBD5DBD5}" srcOrd="0" destOrd="0" presId="urn:microsoft.com/office/officeart/2005/8/layout/target3"/>
    <dgm:cxn modelId="{F875398E-B7B7-4229-BFA5-BD35D4577E5F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2480B9A-FD69-4EFD-B521-69EE1F02B27B}" type="presOf" srcId="{4C35D32F-0EAB-4CD7-82EE-45574DC2A586}" destId="{890E4F0B-2866-4A3F-A3C7-2A14B1797930}" srcOrd="1" destOrd="0" presId="urn:microsoft.com/office/officeart/2005/8/layout/target3"/>
    <dgm:cxn modelId="{EBE70EF7-AC3C-4F9B-AACD-C1FE99E41F78}" type="presOf" srcId="{B651F6E3-6281-48DB-9319-2AEAFDAE7572}" destId="{619D679B-A015-4ECF-8348-D1034C574F40}" srcOrd="0" destOrd="0" presId="urn:microsoft.com/office/officeart/2005/8/layout/target3"/>
    <dgm:cxn modelId="{6E3C2139-2402-4C5A-AE28-358B0FAA87DA}" type="presOf" srcId="{D1B46980-6531-4606-95E6-44980827E919}" destId="{6140AFEC-043D-4C43-A2F9-D0F5331DF3A3}" srcOrd="0" destOrd="0" presId="urn:microsoft.com/office/officeart/2005/8/layout/target3"/>
    <dgm:cxn modelId="{9AEE2180-2345-44EB-9B61-549FBD1CF258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E6BCB02-24C6-4513-8435-FDEE97F741EE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3EF11-643D-415A-B65E-E48335A2785D}" type="presParOf" srcId="{333A1088-737F-45CB-B68E-254E46348037}" destId="{F5ABB229-8D3B-4694-996A-96F23CF14429}" srcOrd="0" destOrd="0" presId="urn:microsoft.com/office/officeart/2005/8/layout/target3"/>
    <dgm:cxn modelId="{86617846-2BE6-498E-9DD4-19932769B4E0}" type="presParOf" srcId="{333A1088-737F-45CB-B68E-254E46348037}" destId="{F41139FD-01EE-4571-8B17-4FB00FC51163}" srcOrd="1" destOrd="0" presId="urn:microsoft.com/office/officeart/2005/8/layout/target3"/>
    <dgm:cxn modelId="{9AB4DCFC-24D3-4598-8733-389EC187971F}" type="presParOf" srcId="{333A1088-737F-45CB-B68E-254E46348037}" destId="{D005CE8C-CC26-4C3E-AC11-E15060ECD759}" srcOrd="2" destOrd="0" presId="urn:microsoft.com/office/officeart/2005/8/layout/target3"/>
    <dgm:cxn modelId="{070AECBF-9307-4C0A-9EDD-82A54FE92216}" type="presParOf" srcId="{333A1088-737F-45CB-B68E-254E46348037}" destId="{2C702D82-9B77-49B7-9568-BB8EB47C3372}" srcOrd="3" destOrd="0" presId="urn:microsoft.com/office/officeart/2005/8/layout/target3"/>
    <dgm:cxn modelId="{CFA2D96F-7866-4604-A1B3-72875EEE5B4E}" type="presParOf" srcId="{333A1088-737F-45CB-B68E-254E46348037}" destId="{A52A0455-90FF-4808-ABD0-F02540D31D5A}" srcOrd="4" destOrd="0" presId="urn:microsoft.com/office/officeart/2005/8/layout/target3"/>
    <dgm:cxn modelId="{BBD095CD-C36F-4033-8DDD-DFBCF9E5DC72}" type="presParOf" srcId="{333A1088-737F-45CB-B68E-254E46348037}" destId="{6140AFEC-043D-4C43-A2F9-D0F5331DF3A3}" srcOrd="5" destOrd="0" presId="urn:microsoft.com/office/officeart/2005/8/layout/target3"/>
    <dgm:cxn modelId="{802FFD8A-17CA-46C9-AFAE-5F71DF360DAA}" type="presParOf" srcId="{333A1088-737F-45CB-B68E-254E46348037}" destId="{9358AC05-5D7D-4327-9F80-1AD486AEA664}" srcOrd="6" destOrd="0" presId="urn:microsoft.com/office/officeart/2005/8/layout/target3"/>
    <dgm:cxn modelId="{10688A6F-77E3-4E7B-825C-7346995F481D}" type="presParOf" srcId="{333A1088-737F-45CB-B68E-254E46348037}" destId="{313FC574-E1CD-4FB4-B054-0B805CE0447D}" srcOrd="7" destOrd="0" presId="urn:microsoft.com/office/officeart/2005/8/layout/target3"/>
    <dgm:cxn modelId="{954EA150-48A4-4CF0-A419-13E81C70B92A}" type="presParOf" srcId="{333A1088-737F-45CB-B68E-254E46348037}" destId="{619D679B-A015-4ECF-8348-D1034C574F40}" srcOrd="8" destOrd="0" presId="urn:microsoft.com/office/officeart/2005/8/layout/target3"/>
    <dgm:cxn modelId="{DDA605E3-CD33-46FB-B6AA-B9FCDCC5122D}" type="presParOf" srcId="{333A1088-737F-45CB-B68E-254E46348037}" destId="{322283A8-4A27-4CDA-BAE3-F381106A9174}" srcOrd="9" destOrd="0" presId="urn:microsoft.com/office/officeart/2005/8/layout/target3"/>
    <dgm:cxn modelId="{63312FA9-8455-4C38-9E14-572815501D8A}" type="presParOf" srcId="{333A1088-737F-45CB-B68E-254E46348037}" destId="{FFC9F71D-1B4F-4AD9-A4A6-86ADEFC8AF5C}" srcOrd="10" destOrd="0" presId="urn:microsoft.com/office/officeart/2005/8/layout/target3"/>
    <dgm:cxn modelId="{13C7416A-7859-438C-8DF7-3ADE3FD3D738}" type="presParOf" srcId="{333A1088-737F-45CB-B68E-254E46348037}" destId="{25B08C86-7E15-44DC-BE7F-FFB55DD49D12}" srcOrd="11" destOrd="0" presId="urn:microsoft.com/office/officeart/2005/8/layout/target3"/>
    <dgm:cxn modelId="{C0B38E67-0E0D-4254-A6EC-45EAB86AAFE3}" type="presParOf" srcId="{333A1088-737F-45CB-B68E-254E46348037}" destId="{76644BE8-9D7C-4C09-B250-3D10AF48CBB7}" srcOrd="12" destOrd="0" presId="urn:microsoft.com/office/officeart/2005/8/layout/target3"/>
    <dgm:cxn modelId="{26B56A7B-83F2-4565-8973-1842032803BA}" type="presParOf" srcId="{333A1088-737F-45CB-B68E-254E46348037}" destId="{EE85B701-7295-41C0-BA7A-34D3756A2AE6}" srcOrd="13" destOrd="0" presId="urn:microsoft.com/office/officeart/2005/8/layout/target3"/>
    <dgm:cxn modelId="{7822D440-9732-49C8-AD14-ACDF7DB23922}" type="presParOf" srcId="{333A1088-737F-45CB-B68E-254E46348037}" destId="{8BEBB6EC-1DAA-4CAC-8A25-BC0FCBD5DBD5}" srcOrd="14" destOrd="0" presId="urn:microsoft.com/office/officeart/2005/8/layout/target3"/>
    <dgm:cxn modelId="{A2CCC98C-F49F-40DC-971E-0E810F869176}" type="presParOf" srcId="{333A1088-737F-45CB-B68E-254E46348037}" destId="{AED2198E-93D5-4001-81B4-73124B309672}" srcOrd="15" destOrd="0" presId="urn:microsoft.com/office/officeart/2005/8/layout/target3"/>
    <dgm:cxn modelId="{EAFB14FF-AAB7-416B-9178-485C7C75BB13}" type="presParOf" srcId="{333A1088-737F-45CB-B68E-254E46348037}" destId="{2BE915AB-18AA-4053-B92C-3BFC9ED204BB}" srcOrd="16" destOrd="0" presId="urn:microsoft.com/office/officeart/2005/8/layout/target3"/>
    <dgm:cxn modelId="{8D95F695-FB99-43B6-A67D-EEB00F755AFC}" type="presParOf" srcId="{333A1088-737F-45CB-B68E-254E46348037}" destId="{6BB5E863-4638-4E1D-BFDE-399D028AC4ED}" srcOrd="17" destOrd="0" presId="urn:microsoft.com/office/officeart/2005/8/layout/target3"/>
    <dgm:cxn modelId="{91DD7506-A00D-474D-98B6-B9E8E81C935A}" type="presParOf" srcId="{333A1088-737F-45CB-B68E-254E46348037}" destId="{5A5FFA88-C948-4069-8E93-59FA12366E83}" srcOrd="18" destOrd="0" presId="urn:microsoft.com/office/officeart/2005/8/layout/target3"/>
    <dgm:cxn modelId="{A02AE0DA-9205-4B0B-8B2A-B29C9C04C42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NÁZEV:VY_32_INOVACE_17_ </a:t>
          </a:r>
          <a:r>
            <a:rPr lang="cs-CZ" sz="2000" kern="1200" dirty="0" smtClean="0"/>
            <a:t>MATEMATIKA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SČÍTÁNÍ S PŘECHODEM 6</a:t>
          </a:r>
          <a:r>
            <a:rPr lang="cs-CZ" sz="2000" kern="1200" dirty="0" smtClean="0"/>
            <a:t>+ , 5+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91371E-EF27-4B65-A615-68CF5DAC2096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18E83D-7B35-4DAB-BE14-BB0CAFA809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7030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026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Rectangle 1027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dirty="0" smtClean="0"/>
              <a:t>6. Zapište příklady sčítání a odčítání znázorněné na počítadle.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026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Rectangle 1027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dirty="0" smtClean="0"/>
              <a:t>6. Zapište příklady sčítání a odčítání znázorněné na počítadle.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780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799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574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3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270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810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2766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596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904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663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308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834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10" Type="http://schemas.openxmlformats.org/officeDocument/2006/relationships/image" Target="../media/image13.wmf"/><Relationship Id="rId4" Type="http://schemas.openxmlformats.org/officeDocument/2006/relationships/image" Target="../media/image7.jpeg"/><Relationship Id="rId9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wmf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10" Type="http://schemas.openxmlformats.org/officeDocument/2006/relationships/image" Target="../media/image22.wmf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8652575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617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86"/>
    </mc:Choice>
    <mc:Fallback xmlns="">
      <p:transition spd="slow" advTm="9386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187624" y="404665"/>
            <a:ext cx="6876876" cy="1440159"/>
          </a:xfrm>
        </p:spPr>
        <p:txBody>
          <a:bodyPr>
            <a:noAutofit/>
          </a:bodyPr>
          <a:lstStyle/>
          <a:p>
            <a:r>
              <a:rPr lang="cs-CZ" b="1" dirty="0" smtClean="0"/>
              <a:t>Anotace</a:t>
            </a:r>
          </a:p>
          <a:p>
            <a:r>
              <a:rPr lang="cs-CZ" dirty="0" smtClean="0"/>
              <a:t> Sčítání </a:t>
            </a:r>
            <a:r>
              <a:rPr lang="cs-CZ" dirty="0" smtClean="0"/>
              <a:t>6 +, 5 +</a:t>
            </a:r>
            <a:endParaRPr lang="cs-CZ" dirty="0" smtClean="0"/>
          </a:p>
          <a:p>
            <a:r>
              <a:rPr lang="cs-CZ" dirty="0" smtClean="0"/>
              <a:t>Rozklad čísel</a:t>
            </a:r>
          </a:p>
          <a:p>
            <a:r>
              <a:rPr lang="cs-CZ" dirty="0" smtClean="0"/>
              <a:t>Sčítání pomocí rozkladu</a:t>
            </a:r>
          </a:p>
          <a:p>
            <a:r>
              <a:rPr lang="cs-CZ" dirty="0" smtClean="0"/>
              <a:t>Sčítání bez rozkladu</a:t>
            </a:r>
          </a:p>
          <a:p>
            <a:r>
              <a:rPr lang="cs-CZ" dirty="0" smtClean="0"/>
              <a:t>Slovní úlohy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Žáci pracují na interaktivní tabuli fixem</a:t>
            </a:r>
          </a:p>
          <a:p>
            <a:r>
              <a:rPr lang="cs-CZ" dirty="0" smtClean="0"/>
              <a:t>Správné řešení se objeví po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1546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119"/>
          <p:cNvSpPr>
            <a:spLocks noChangeArrowheads="1"/>
          </p:cNvSpPr>
          <p:nvPr/>
        </p:nvSpPr>
        <p:spPr bwMode="auto">
          <a:xfrm>
            <a:off x="3615649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4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7" name="Rectangle 1119"/>
          <p:cNvSpPr>
            <a:spLocks noChangeArrowheads="1"/>
          </p:cNvSpPr>
          <p:nvPr/>
        </p:nvSpPr>
        <p:spPr bwMode="auto">
          <a:xfrm>
            <a:off x="2915816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8" name="Rectangle 1119"/>
          <p:cNvSpPr>
            <a:spLocks noChangeArrowheads="1"/>
          </p:cNvSpPr>
          <p:nvPr/>
        </p:nvSpPr>
        <p:spPr bwMode="auto">
          <a:xfrm>
            <a:off x="1912086" y="3015979"/>
            <a:ext cx="427666" cy="448221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5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9" name="Rectangle 1119"/>
          <p:cNvSpPr>
            <a:spLocks noChangeArrowheads="1"/>
          </p:cNvSpPr>
          <p:nvPr/>
        </p:nvSpPr>
        <p:spPr bwMode="auto">
          <a:xfrm>
            <a:off x="1137000" y="3064150"/>
            <a:ext cx="394854" cy="400049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5" name="Rectangle 1119"/>
          <p:cNvSpPr>
            <a:spLocks noChangeArrowheads="1"/>
          </p:cNvSpPr>
          <p:nvPr/>
        </p:nvSpPr>
        <p:spPr bwMode="auto">
          <a:xfrm>
            <a:off x="1822800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1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16" name="Rectangle 1119"/>
          <p:cNvSpPr>
            <a:spLocks noChangeArrowheads="1"/>
          </p:cNvSpPr>
          <p:nvPr/>
        </p:nvSpPr>
        <p:spPr bwMode="auto">
          <a:xfrm>
            <a:off x="1098900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17" name="Rectangle 1119"/>
          <p:cNvSpPr>
            <a:spLocks noChangeArrowheads="1"/>
          </p:cNvSpPr>
          <p:nvPr/>
        </p:nvSpPr>
        <p:spPr bwMode="auto">
          <a:xfrm>
            <a:off x="6857737" y="305391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18" name="Rectangle 1119"/>
          <p:cNvSpPr>
            <a:spLocks noChangeArrowheads="1"/>
          </p:cNvSpPr>
          <p:nvPr/>
        </p:nvSpPr>
        <p:spPr bwMode="auto">
          <a:xfrm>
            <a:off x="7482382" y="305391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2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19" name="Rectangle 1119"/>
          <p:cNvSpPr>
            <a:spLocks noChangeArrowheads="1"/>
          </p:cNvSpPr>
          <p:nvPr/>
        </p:nvSpPr>
        <p:spPr bwMode="auto">
          <a:xfrm>
            <a:off x="4864047" y="3024318"/>
            <a:ext cx="381000" cy="427195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20" name="Rectangle 1119"/>
          <p:cNvSpPr>
            <a:spLocks noChangeArrowheads="1"/>
          </p:cNvSpPr>
          <p:nvPr/>
        </p:nvSpPr>
        <p:spPr bwMode="auto">
          <a:xfrm>
            <a:off x="5536735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3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31" name="Rectangle 1119"/>
          <p:cNvSpPr>
            <a:spLocks noChangeArrowheads="1"/>
          </p:cNvSpPr>
          <p:nvPr/>
        </p:nvSpPr>
        <p:spPr bwMode="auto">
          <a:xfrm>
            <a:off x="1441800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5" name="Rectangle 1119"/>
          <p:cNvSpPr>
            <a:spLocks noChangeArrowheads="1"/>
          </p:cNvSpPr>
          <p:nvPr/>
        </p:nvSpPr>
        <p:spPr bwMode="auto">
          <a:xfrm>
            <a:off x="7151565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6" name="Rectangle 1119"/>
          <p:cNvSpPr>
            <a:spLocks noChangeArrowheads="1"/>
          </p:cNvSpPr>
          <p:nvPr/>
        </p:nvSpPr>
        <p:spPr bwMode="auto">
          <a:xfrm>
            <a:off x="1505493" y="236964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7" name="Rectangle 1119"/>
          <p:cNvSpPr>
            <a:spLocks noChangeArrowheads="1"/>
          </p:cNvSpPr>
          <p:nvPr/>
        </p:nvSpPr>
        <p:spPr bwMode="auto">
          <a:xfrm>
            <a:off x="3182888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8" name="Rectangle 1119"/>
          <p:cNvSpPr>
            <a:spLocks noChangeArrowheads="1"/>
          </p:cNvSpPr>
          <p:nvPr/>
        </p:nvSpPr>
        <p:spPr bwMode="auto">
          <a:xfrm>
            <a:off x="5135880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441799" y="2204864"/>
            <a:ext cx="4559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151193" y="2369648"/>
            <a:ext cx="436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096624" y="2369648"/>
            <a:ext cx="420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099901" y="2369648"/>
            <a:ext cx="5546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441799" y="3861048"/>
            <a:ext cx="5396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cxnSp>
        <p:nvCxnSpPr>
          <p:cNvPr id="60" name="Přímá spojnice 59"/>
          <p:cNvCxnSpPr/>
          <p:nvPr/>
        </p:nvCxnSpPr>
        <p:spPr>
          <a:xfrm flipH="1" flipV="1">
            <a:off x="1828393" y="4428332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 flipV="1">
            <a:off x="1912086" y="2781481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 flipV="1">
            <a:off x="3587651" y="281107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 flipV="1">
            <a:off x="7534169" y="2831314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 flipV="1">
            <a:off x="5536735" y="282131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>
            <a:stCxn id="9" idx="0"/>
          </p:cNvCxnSpPr>
          <p:nvPr/>
        </p:nvCxnSpPr>
        <p:spPr>
          <a:xfrm flipV="1">
            <a:off x="1334427" y="2831314"/>
            <a:ext cx="145473" cy="2328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>
            <a:stCxn id="7" idx="0"/>
          </p:cNvCxnSpPr>
          <p:nvPr/>
        </p:nvCxnSpPr>
        <p:spPr>
          <a:xfrm flipV="1">
            <a:off x="3106316" y="2882554"/>
            <a:ext cx="123082" cy="1815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>
            <a:stCxn id="19" idx="0"/>
          </p:cNvCxnSpPr>
          <p:nvPr/>
        </p:nvCxnSpPr>
        <p:spPr>
          <a:xfrm flipV="1">
            <a:off x="5054547" y="2831316"/>
            <a:ext cx="84154" cy="1930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>
            <a:stCxn id="17" idx="0"/>
          </p:cNvCxnSpPr>
          <p:nvPr/>
        </p:nvCxnSpPr>
        <p:spPr>
          <a:xfrm flipV="1">
            <a:off x="7048237" y="2831315"/>
            <a:ext cx="103328" cy="2225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>
            <a:stCxn id="16" idx="0"/>
          </p:cNvCxnSpPr>
          <p:nvPr/>
        </p:nvCxnSpPr>
        <p:spPr>
          <a:xfrm flipV="1">
            <a:off x="1289400" y="4418024"/>
            <a:ext cx="190500" cy="235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Nadpis 5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Rozlož čísla na 4 +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1098900" y="2927817"/>
            <a:ext cx="432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7779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5" grpId="0" animBg="1"/>
      <p:bldP spid="18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0444163"/>
              </p:ext>
            </p:extLst>
          </p:nvPr>
        </p:nvGraphicFramePr>
        <p:xfrm>
          <a:off x="323528" y="1484784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2056392"/>
              </p:ext>
            </p:extLst>
          </p:nvPr>
        </p:nvGraphicFramePr>
        <p:xfrm>
          <a:off x="323528" y="2852936"/>
          <a:ext cx="5112570" cy="10498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657053"/>
              </p:ext>
            </p:extLst>
          </p:nvPr>
        </p:nvGraphicFramePr>
        <p:xfrm>
          <a:off x="323528" y="4293096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9971803"/>
              </p:ext>
            </p:extLst>
          </p:nvPr>
        </p:nvGraphicFramePr>
        <p:xfrm>
          <a:off x="323528" y="5661248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Nadpis 18"/>
          <p:cNvSpPr>
            <a:spLocks noGrp="1"/>
          </p:cNvSpPr>
          <p:nvPr>
            <p:ph type="title" idx="4294967295"/>
          </p:nvPr>
        </p:nvSpPr>
        <p:spPr>
          <a:xfrm>
            <a:off x="-30476" y="116632"/>
            <a:ext cx="8507413" cy="1081087"/>
          </a:xfrm>
        </p:spPr>
        <p:txBody>
          <a:bodyPr/>
          <a:lstStyle/>
          <a:p>
            <a:r>
              <a:rPr lang="cs-CZ" dirty="0" smtClean="0"/>
              <a:t>Počítej!</a:t>
            </a:r>
            <a:endParaRPr lang="cs-CZ" dirty="0"/>
          </a:p>
        </p:txBody>
      </p:sp>
      <p:grpSp>
        <p:nvGrpSpPr>
          <p:cNvPr id="9" name="Group 1167"/>
          <p:cNvGrpSpPr>
            <a:grpSpLocks/>
          </p:cNvGrpSpPr>
          <p:nvPr/>
        </p:nvGrpSpPr>
        <p:grpSpPr bwMode="auto">
          <a:xfrm>
            <a:off x="408592" y="1531484"/>
            <a:ext cx="2838072" cy="406411"/>
            <a:chOff x="239" y="250"/>
            <a:chExt cx="1602" cy="199"/>
          </a:xfrm>
        </p:grpSpPr>
        <p:sp>
          <p:nvSpPr>
            <p:cNvPr id="11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4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5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7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23" name="Group 1167"/>
          <p:cNvGrpSpPr>
            <a:grpSpLocks/>
          </p:cNvGrpSpPr>
          <p:nvPr/>
        </p:nvGrpSpPr>
        <p:grpSpPr bwMode="auto">
          <a:xfrm>
            <a:off x="431686" y="4365104"/>
            <a:ext cx="2838072" cy="406411"/>
            <a:chOff x="239" y="250"/>
            <a:chExt cx="1602" cy="199"/>
          </a:xfrm>
        </p:grpSpPr>
        <p:sp>
          <p:nvSpPr>
            <p:cNvPr id="2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9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33" name="Group 1167"/>
          <p:cNvGrpSpPr>
            <a:grpSpLocks/>
          </p:cNvGrpSpPr>
          <p:nvPr/>
        </p:nvGrpSpPr>
        <p:grpSpPr bwMode="auto">
          <a:xfrm>
            <a:off x="431686" y="5733256"/>
            <a:ext cx="2838072" cy="406411"/>
            <a:chOff x="239" y="250"/>
            <a:chExt cx="1602" cy="199"/>
          </a:xfrm>
        </p:grpSpPr>
        <p:sp>
          <p:nvSpPr>
            <p:cNvPr id="3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9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43" name="Group 1167"/>
          <p:cNvGrpSpPr>
            <a:grpSpLocks/>
          </p:cNvGrpSpPr>
          <p:nvPr/>
        </p:nvGrpSpPr>
        <p:grpSpPr bwMode="auto">
          <a:xfrm>
            <a:off x="431686" y="2924944"/>
            <a:ext cx="2838072" cy="406411"/>
            <a:chOff x="239" y="250"/>
            <a:chExt cx="1602" cy="199"/>
          </a:xfrm>
        </p:grpSpPr>
        <p:sp>
          <p:nvSpPr>
            <p:cNvPr id="4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9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5641475" y="1458096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6+ 5 =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33014" y="2112749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4  1</a:t>
            </a:r>
            <a:endParaRPr lang="cs-CZ" sz="36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6588255" y="2007360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flipH="1">
            <a:off x="6300192" y="2007360"/>
            <a:ext cx="135830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ovéPole 100"/>
          <p:cNvSpPr txBox="1"/>
          <p:nvPr/>
        </p:nvSpPr>
        <p:spPr>
          <a:xfrm>
            <a:off x="7092280" y="1484786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11</a:t>
            </a:r>
            <a:endParaRPr lang="cs-CZ" sz="3600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744485" y="2859319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 + 6 =</a:t>
            </a:r>
            <a:endParaRPr lang="cs-CZ" sz="3600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5801589" y="5625906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 + 8 =</a:t>
            </a:r>
            <a:endParaRPr lang="cs-CZ" sz="3600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5808085" y="4296989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 + 7 =</a:t>
            </a:r>
            <a:endParaRPr lang="cs-CZ" sz="3600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6329451" y="6209225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4  4</a:t>
            </a:r>
            <a:endParaRPr lang="cs-CZ" sz="3600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6248541" y="3505650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4  2</a:t>
            </a:r>
            <a:endParaRPr lang="cs-CZ" sz="3600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6266822" y="4901609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4  3</a:t>
            </a:r>
            <a:endParaRPr lang="cs-CZ" sz="3600" dirty="0"/>
          </a:p>
        </p:txBody>
      </p:sp>
      <p:cxnSp>
        <p:nvCxnSpPr>
          <p:cNvPr id="112" name="Přímá spojnice 111"/>
          <p:cNvCxnSpPr/>
          <p:nvPr/>
        </p:nvCxnSpPr>
        <p:spPr>
          <a:xfrm>
            <a:off x="6704335" y="3381894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flipH="1">
            <a:off x="6436022" y="3381894"/>
            <a:ext cx="92365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6738143" y="4783902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flipH="1">
            <a:off x="6425377" y="4846641"/>
            <a:ext cx="166611" cy="1847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6740219" y="6139667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Oval 1232"/>
          <p:cNvSpPr>
            <a:spLocks noChangeArrowheads="1"/>
          </p:cNvSpPr>
          <p:nvPr/>
        </p:nvSpPr>
        <p:spPr bwMode="auto">
          <a:xfrm rot="19009302">
            <a:off x="5988980" y="1528464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19" name="Oval 1232"/>
          <p:cNvSpPr>
            <a:spLocks noChangeArrowheads="1"/>
          </p:cNvSpPr>
          <p:nvPr/>
        </p:nvSpPr>
        <p:spPr bwMode="auto">
          <a:xfrm rot="19009302">
            <a:off x="6081084" y="5582824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20" name="Oval 1232"/>
          <p:cNvSpPr>
            <a:spLocks noChangeArrowheads="1"/>
          </p:cNvSpPr>
          <p:nvPr/>
        </p:nvSpPr>
        <p:spPr bwMode="auto">
          <a:xfrm rot="19009302">
            <a:off x="6021241" y="4285217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21" name="Oval 1232"/>
          <p:cNvSpPr>
            <a:spLocks noChangeArrowheads="1"/>
          </p:cNvSpPr>
          <p:nvPr/>
        </p:nvSpPr>
        <p:spPr bwMode="auto">
          <a:xfrm rot="19009302">
            <a:off x="5988980" y="2873901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cxnSp>
        <p:nvCxnSpPr>
          <p:cNvPr id="127" name="Přímá spojnice 126"/>
          <p:cNvCxnSpPr/>
          <p:nvPr/>
        </p:nvCxnSpPr>
        <p:spPr>
          <a:xfrm flipV="1">
            <a:off x="6528387" y="6139667"/>
            <a:ext cx="63602" cy="2475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2" name="TextovéPole 131"/>
          <p:cNvSpPr txBox="1"/>
          <p:nvPr/>
        </p:nvSpPr>
        <p:spPr>
          <a:xfrm>
            <a:off x="7184055" y="2894553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12</a:t>
            </a:r>
            <a:endParaRPr lang="cs-CZ" sz="3600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7258827" y="4296989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13</a:t>
            </a:r>
            <a:endParaRPr lang="cs-CZ" sz="3600" dirty="0"/>
          </a:p>
        </p:txBody>
      </p:sp>
      <p:sp>
        <p:nvSpPr>
          <p:cNvPr id="134" name="TextovéPole 133"/>
          <p:cNvSpPr txBox="1"/>
          <p:nvPr/>
        </p:nvSpPr>
        <p:spPr>
          <a:xfrm>
            <a:off x="7266377" y="5726224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14</a:t>
            </a:r>
            <a:endParaRPr lang="cs-CZ" sz="3600" dirty="0"/>
          </a:p>
        </p:txBody>
      </p:sp>
      <p:grpSp>
        <p:nvGrpSpPr>
          <p:cNvPr id="170" name="Group 122"/>
          <p:cNvGrpSpPr>
            <a:grpSpLocks/>
          </p:cNvGrpSpPr>
          <p:nvPr/>
        </p:nvGrpSpPr>
        <p:grpSpPr bwMode="auto">
          <a:xfrm rot="10800000">
            <a:off x="390366" y="1571542"/>
            <a:ext cx="4974507" cy="864369"/>
            <a:chOff x="274" y="1474"/>
            <a:chExt cx="2460" cy="437"/>
          </a:xfrm>
        </p:grpSpPr>
        <p:sp>
          <p:nvSpPr>
            <p:cNvPr id="175" name="Oval 127"/>
            <p:cNvSpPr>
              <a:spLocks noChangeArrowheads="1"/>
            </p:cNvSpPr>
            <p:nvPr/>
          </p:nvSpPr>
          <p:spPr bwMode="auto">
            <a:xfrm>
              <a:off x="2564" y="1474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76" name="Oval 128"/>
            <p:cNvSpPr>
              <a:spLocks noChangeArrowheads="1"/>
            </p:cNvSpPr>
            <p:nvPr/>
          </p:nvSpPr>
          <p:spPr bwMode="auto">
            <a:xfrm>
              <a:off x="274" y="1737"/>
              <a:ext cx="170" cy="174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77" name="Oval 129"/>
            <p:cNvSpPr>
              <a:spLocks noChangeArrowheads="1"/>
            </p:cNvSpPr>
            <p:nvPr/>
          </p:nvSpPr>
          <p:spPr bwMode="auto">
            <a:xfrm>
              <a:off x="774" y="1729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78" name="Oval 130"/>
            <p:cNvSpPr>
              <a:spLocks noChangeArrowheads="1"/>
            </p:cNvSpPr>
            <p:nvPr/>
          </p:nvSpPr>
          <p:spPr bwMode="auto">
            <a:xfrm>
              <a:off x="537" y="1727"/>
              <a:ext cx="171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79" name="Oval 131"/>
            <p:cNvSpPr>
              <a:spLocks noChangeArrowheads="1"/>
            </p:cNvSpPr>
            <p:nvPr/>
          </p:nvSpPr>
          <p:spPr bwMode="auto">
            <a:xfrm>
              <a:off x="1030" y="1722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99" name="Group 122"/>
          <p:cNvGrpSpPr>
            <a:grpSpLocks/>
          </p:cNvGrpSpPr>
          <p:nvPr/>
        </p:nvGrpSpPr>
        <p:grpSpPr bwMode="auto">
          <a:xfrm rot="10800000">
            <a:off x="336644" y="2941282"/>
            <a:ext cx="4974507" cy="864369"/>
            <a:chOff x="274" y="1474"/>
            <a:chExt cx="2460" cy="437"/>
          </a:xfrm>
        </p:grpSpPr>
        <p:sp>
          <p:nvSpPr>
            <p:cNvPr id="104" name="Oval 126"/>
            <p:cNvSpPr>
              <a:spLocks noChangeArrowheads="1"/>
            </p:cNvSpPr>
            <p:nvPr/>
          </p:nvSpPr>
          <p:spPr bwMode="auto">
            <a:xfrm>
              <a:off x="2309" y="1477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06" name="Oval 127"/>
            <p:cNvSpPr>
              <a:spLocks noChangeArrowheads="1"/>
            </p:cNvSpPr>
            <p:nvPr/>
          </p:nvSpPr>
          <p:spPr bwMode="auto">
            <a:xfrm>
              <a:off x="2564" y="1474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18" name="Oval 128"/>
            <p:cNvSpPr>
              <a:spLocks noChangeArrowheads="1"/>
            </p:cNvSpPr>
            <p:nvPr/>
          </p:nvSpPr>
          <p:spPr bwMode="auto">
            <a:xfrm>
              <a:off x="274" y="1737"/>
              <a:ext cx="170" cy="174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2" name="Oval 129"/>
            <p:cNvSpPr>
              <a:spLocks noChangeArrowheads="1"/>
            </p:cNvSpPr>
            <p:nvPr/>
          </p:nvSpPr>
          <p:spPr bwMode="auto">
            <a:xfrm>
              <a:off x="774" y="1729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3" name="Oval 130"/>
            <p:cNvSpPr>
              <a:spLocks noChangeArrowheads="1"/>
            </p:cNvSpPr>
            <p:nvPr/>
          </p:nvSpPr>
          <p:spPr bwMode="auto">
            <a:xfrm>
              <a:off x="537" y="1727"/>
              <a:ext cx="171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4" name="Oval 131"/>
            <p:cNvSpPr>
              <a:spLocks noChangeArrowheads="1"/>
            </p:cNvSpPr>
            <p:nvPr/>
          </p:nvSpPr>
          <p:spPr bwMode="auto">
            <a:xfrm>
              <a:off x="1030" y="1722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125" name="Group 122"/>
          <p:cNvGrpSpPr>
            <a:grpSpLocks/>
          </p:cNvGrpSpPr>
          <p:nvPr/>
        </p:nvGrpSpPr>
        <p:grpSpPr bwMode="auto">
          <a:xfrm rot="10800000">
            <a:off x="431686" y="4414456"/>
            <a:ext cx="4974507" cy="864369"/>
            <a:chOff x="274" y="1474"/>
            <a:chExt cx="2460" cy="437"/>
          </a:xfrm>
        </p:grpSpPr>
        <p:sp>
          <p:nvSpPr>
            <p:cNvPr id="129" name="Oval 125"/>
            <p:cNvSpPr>
              <a:spLocks noChangeArrowheads="1"/>
            </p:cNvSpPr>
            <p:nvPr/>
          </p:nvSpPr>
          <p:spPr bwMode="auto">
            <a:xfrm>
              <a:off x="2053" y="1480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0" name="Oval 126"/>
            <p:cNvSpPr>
              <a:spLocks noChangeArrowheads="1"/>
            </p:cNvSpPr>
            <p:nvPr/>
          </p:nvSpPr>
          <p:spPr bwMode="auto">
            <a:xfrm>
              <a:off x="2309" y="1477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1" name="Oval 127"/>
            <p:cNvSpPr>
              <a:spLocks noChangeArrowheads="1"/>
            </p:cNvSpPr>
            <p:nvPr/>
          </p:nvSpPr>
          <p:spPr bwMode="auto">
            <a:xfrm>
              <a:off x="2564" y="1474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5" name="Oval 128"/>
            <p:cNvSpPr>
              <a:spLocks noChangeArrowheads="1"/>
            </p:cNvSpPr>
            <p:nvPr/>
          </p:nvSpPr>
          <p:spPr bwMode="auto">
            <a:xfrm>
              <a:off x="274" y="1737"/>
              <a:ext cx="170" cy="174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6" name="Oval 129"/>
            <p:cNvSpPr>
              <a:spLocks noChangeArrowheads="1"/>
            </p:cNvSpPr>
            <p:nvPr/>
          </p:nvSpPr>
          <p:spPr bwMode="auto">
            <a:xfrm>
              <a:off x="774" y="1729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7" name="Oval 130"/>
            <p:cNvSpPr>
              <a:spLocks noChangeArrowheads="1"/>
            </p:cNvSpPr>
            <p:nvPr/>
          </p:nvSpPr>
          <p:spPr bwMode="auto">
            <a:xfrm>
              <a:off x="537" y="1727"/>
              <a:ext cx="171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8" name="Oval 131"/>
            <p:cNvSpPr>
              <a:spLocks noChangeArrowheads="1"/>
            </p:cNvSpPr>
            <p:nvPr/>
          </p:nvSpPr>
          <p:spPr bwMode="auto">
            <a:xfrm>
              <a:off x="1030" y="1722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139" name="Group 122"/>
          <p:cNvGrpSpPr>
            <a:grpSpLocks/>
          </p:cNvGrpSpPr>
          <p:nvPr/>
        </p:nvGrpSpPr>
        <p:grpSpPr bwMode="auto">
          <a:xfrm rot="10800000">
            <a:off x="370882" y="5777040"/>
            <a:ext cx="4974507" cy="864369"/>
            <a:chOff x="274" y="1474"/>
            <a:chExt cx="2460" cy="437"/>
          </a:xfrm>
        </p:grpSpPr>
        <p:sp>
          <p:nvSpPr>
            <p:cNvPr id="141" name="Oval 124"/>
            <p:cNvSpPr>
              <a:spLocks noChangeArrowheads="1"/>
            </p:cNvSpPr>
            <p:nvPr/>
          </p:nvSpPr>
          <p:spPr bwMode="auto">
            <a:xfrm>
              <a:off x="1798" y="1474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42" name="Oval 125"/>
            <p:cNvSpPr>
              <a:spLocks noChangeArrowheads="1"/>
            </p:cNvSpPr>
            <p:nvPr/>
          </p:nvSpPr>
          <p:spPr bwMode="auto">
            <a:xfrm>
              <a:off x="2053" y="1480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43" name="Oval 126"/>
            <p:cNvSpPr>
              <a:spLocks noChangeArrowheads="1"/>
            </p:cNvSpPr>
            <p:nvPr/>
          </p:nvSpPr>
          <p:spPr bwMode="auto">
            <a:xfrm>
              <a:off x="2309" y="1477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44" name="Oval 127"/>
            <p:cNvSpPr>
              <a:spLocks noChangeArrowheads="1"/>
            </p:cNvSpPr>
            <p:nvPr/>
          </p:nvSpPr>
          <p:spPr bwMode="auto">
            <a:xfrm>
              <a:off x="2564" y="1474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45" name="Oval 128"/>
            <p:cNvSpPr>
              <a:spLocks noChangeArrowheads="1"/>
            </p:cNvSpPr>
            <p:nvPr/>
          </p:nvSpPr>
          <p:spPr bwMode="auto">
            <a:xfrm>
              <a:off x="274" y="1737"/>
              <a:ext cx="170" cy="174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58" name="Oval 129"/>
            <p:cNvSpPr>
              <a:spLocks noChangeArrowheads="1"/>
            </p:cNvSpPr>
            <p:nvPr/>
          </p:nvSpPr>
          <p:spPr bwMode="auto">
            <a:xfrm>
              <a:off x="774" y="1729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61" name="Oval 130"/>
            <p:cNvSpPr>
              <a:spLocks noChangeArrowheads="1"/>
            </p:cNvSpPr>
            <p:nvPr/>
          </p:nvSpPr>
          <p:spPr bwMode="auto">
            <a:xfrm>
              <a:off x="537" y="1727"/>
              <a:ext cx="171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62" name="Oval 131"/>
            <p:cNvSpPr>
              <a:spLocks noChangeArrowheads="1"/>
            </p:cNvSpPr>
            <p:nvPr/>
          </p:nvSpPr>
          <p:spPr bwMode="auto">
            <a:xfrm>
              <a:off x="1030" y="1722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358780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01" grpId="0"/>
      <p:bldP spid="105" grpId="0"/>
      <p:bldP spid="107" grpId="0"/>
      <p:bldP spid="108" grpId="0"/>
      <p:bldP spid="109" grpId="0"/>
      <p:bldP spid="110" grpId="0"/>
      <p:bldP spid="111" grpId="0"/>
      <p:bldP spid="117" grpId="0" animBg="1"/>
      <p:bldP spid="119" grpId="0" animBg="1"/>
      <p:bldP spid="120" grpId="0" animBg="1"/>
      <p:bldP spid="121" grpId="0" animBg="1"/>
      <p:bldP spid="132" grpId="0"/>
      <p:bldP spid="133" grpId="0"/>
      <p:bldP spid="1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3202029"/>
              </p:ext>
            </p:extLst>
          </p:nvPr>
        </p:nvGraphicFramePr>
        <p:xfrm>
          <a:off x="323528" y="1484784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9" name="Group 1167"/>
          <p:cNvGrpSpPr>
            <a:grpSpLocks/>
          </p:cNvGrpSpPr>
          <p:nvPr/>
        </p:nvGrpSpPr>
        <p:grpSpPr bwMode="auto">
          <a:xfrm>
            <a:off x="408592" y="1531484"/>
            <a:ext cx="2838072" cy="406411"/>
            <a:chOff x="239" y="250"/>
            <a:chExt cx="1602" cy="199"/>
          </a:xfrm>
        </p:grpSpPr>
        <p:sp>
          <p:nvSpPr>
            <p:cNvPr id="11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4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5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7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5641475" y="1458096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6+ 9 =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33014" y="2112749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4  5</a:t>
            </a:r>
            <a:endParaRPr lang="cs-CZ" sz="36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6588255" y="2007360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flipH="1">
            <a:off x="6300192" y="2007360"/>
            <a:ext cx="135830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ovéPole 100"/>
          <p:cNvSpPr txBox="1"/>
          <p:nvPr/>
        </p:nvSpPr>
        <p:spPr>
          <a:xfrm>
            <a:off x="7092280" y="1484786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15</a:t>
            </a:r>
            <a:endParaRPr lang="cs-CZ" sz="3600" dirty="0"/>
          </a:p>
        </p:txBody>
      </p:sp>
      <p:sp>
        <p:nvSpPr>
          <p:cNvPr id="117" name="Oval 1232"/>
          <p:cNvSpPr>
            <a:spLocks noChangeArrowheads="1"/>
          </p:cNvSpPr>
          <p:nvPr/>
        </p:nvSpPr>
        <p:spPr bwMode="auto">
          <a:xfrm rot="19009302">
            <a:off x="5988980" y="1528464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grpSp>
        <p:nvGrpSpPr>
          <p:cNvPr id="89" name="Group 122"/>
          <p:cNvGrpSpPr>
            <a:grpSpLocks/>
          </p:cNvGrpSpPr>
          <p:nvPr/>
        </p:nvGrpSpPr>
        <p:grpSpPr bwMode="auto">
          <a:xfrm rot="10800000">
            <a:off x="358833" y="1575175"/>
            <a:ext cx="4974507" cy="864369"/>
            <a:chOff x="274" y="1474"/>
            <a:chExt cx="2460" cy="437"/>
          </a:xfrm>
        </p:grpSpPr>
        <p:sp>
          <p:nvSpPr>
            <p:cNvPr id="90" name="Oval 123"/>
            <p:cNvSpPr>
              <a:spLocks noChangeArrowheads="1"/>
            </p:cNvSpPr>
            <p:nvPr/>
          </p:nvSpPr>
          <p:spPr bwMode="auto">
            <a:xfrm>
              <a:off x="1551" y="1480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91" name="Oval 124"/>
            <p:cNvSpPr>
              <a:spLocks noChangeArrowheads="1"/>
            </p:cNvSpPr>
            <p:nvPr/>
          </p:nvSpPr>
          <p:spPr bwMode="auto">
            <a:xfrm>
              <a:off x="1798" y="1474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92" name="Oval 125"/>
            <p:cNvSpPr>
              <a:spLocks noChangeArrowheads="1"/>
            </p:cNvSpPr>
            <p:nvPr/>
          </p:nvSpPr>
          <p:spPr bwMode="auto">
            <a:xfrm>
              <a:off x="2053" y="1480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93" name="Oval 126"/>
            <p:cNvSpPr>
              <a:spLocks noChangeArrowheads="1"/>
            </p:cNvSpPr>
            <p:nvPr/>
          </p:nvSpPr>
          <p:spPr bwMode="auto">
            <a:xfrm>
              <a:off x="2309" y="1477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94" name="Oval 127"/>
            <p:cNvSpPr>
              <a:spLocks noChangeArrowheads="1"/>
            </p:cNvSpPr>
            <p:nvPr/>
          </p:nvSpPr>
          <p:spPr bwMode="auto">
            <a:xfrm>
              <a:off x="2564" y="1474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95" name="Oval 128"/>
            <p:cNvSpPr>
              <a:spLocks noChangeArrowheads="1"/>
            </p:cNvSpPr>
            <p:nvPr/>
          </p:nvSpPr>
          <p:spPr bwMode="auto">
            <a:xfrm>
              <a:off x="274" y="1737"/>
              <a:ext cx="170" cy="174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97" name="Oval 129"/>
            <p:cNvSpPr>
              <a:spLocks noChangeArrowheads="1"/>
            </p:cNvSpPr>
            <p:nvPr/>
          </p:nvSpPr>
          <p:spPr bwMode="auto">
            <a:xfrm>
              <a:off x="774" y="1729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98" name="Oval 130"/>
            <p:cNvSpPr>
              <a:spLocks noChangeArrowheads="1"/>
            </p:cNvSpPr>
            <p:nvPr/>
          </p:nvSpPr>
          <p:spPr bwMode="auto">
            <a:xfrm>
              <a:off x="537" y="1727"/>
              <a:ext cx="171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00" name="Oval 131"/>
            <p:cNvSpPr>
              <a:spLocks noChangeArrowheads="1"/>
            </p:cNvSpPr>
            <p:nvPr/>
          </p:nvSpPr>
          <p:spPr bwMode="auto">
            <a:xfrm>
              <a:off x="1030" y="1722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701306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4" descr="C:\Users\08C1\AppData\Local\Microsoft\Windows\Temporary Internet Files\Content.IE5\AM1I8PN9\MM90028370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7751" y="5865304"/>
            <a:ext cx="618655" cy="618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Nadpis 2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Vyřeš slovní úlohu?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27" name="Zástupný symbol pro text 26"/>
          <p:cNvSpPr>
            <a:spLocks noGrp="1"/>
          </p:cNvSpPr>
          <p:nvPr>
            <p:ph idx="4294967295"/>
          </p:nvPr>
        </p:nvSpPr>
        <p:spPr>
          <a:xfrm>
            <a:off x="323528" y="1628800"/>
            <a:ext cx="7906072" cy="54006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Vláďa dostal od babičky 6 korun na zmrzlinu a dědeček mu přidal ještě 5korun. Kolik korun měl Vláďa celkem?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_______________________________</a:t>
            </a:r>
          </a:p>
          <a:p>
            <a:pPr marL="0" indent="0">
              <a:buNone/>
            </a:pPr>
            <a:r>
              <a:rPr lang="cs-CZ" sz="3600" dirty="0" smtClean="0"/>
              <a:t>_______________________________</a:t>
            </a:r>
            <a:br>
              <a:rPr lang="cs-CZ" sz="3600" dirty="0" smtClean="0"/>
            </a:br>
            <a:r>
              <a:rPr lang="cs-CZ" sz="3600" dirty="0" smtClean="0"/>
              <a:t>_______________________________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1521" y="3890664"/>
            <a:ext cx="7939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70C0"/>
                </a:solidFill>
              </a:rPr>
              <a:t>Z:</a:t>
            </a:r>
            <a:endParaRPr lang="cs-CZ" sz="54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1" y="4354737"/>
            <a:ext cx="7939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70C0"/>
                </a:solidFill>
              </a:rPr>
              <a:t>V:</a:t>
            </a:r>
            <a:endParaRPr lang="cs-CZ" sz="54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1" y="5055219"/>
            <a:ext cx="12653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70C0"/>
                </a:solidFill>
              </a:rPr>
              <a:t>O:</a:t>
            </a:r>
            <a:endParaRPr lang="cs-CZ" sz="54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7" y="4572986"/>
            <a:ext cx="30612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6  +  5  =  11</a:t>
            </a:r>
            <a:endParaRPr lang="cs-CZ" sz="4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45457" y="5278068"/>
            <a:ext cx="5587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Vláďa měl celkem 13 korun.</a:t>
            </a:r>
            <a:endParaRPr lang="cs-CZ" sz="36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457" y="3877266"/>
            <a:ext cx="3033532" cy="87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9136" y="3902002"/>
            <a:ext cx="2752725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4599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0070C0"/>
                </a:solidFill>
              </a:rPr>
              <a:t>VYŘEŠ PŘÍKLADY POMOCÍ ROZKLADU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242111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6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8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 txBox="1">
            <a:spLocks noGrp="1"/>
          </p:cNvSpPr>
          <p:nvPr>
            <p:ph idx="1"/>
          </p:nvPr>
        </p:nvSpPr>
        <p:spPr>
          <a:xfrm>
            <a:off x="618583" y="1534212"/>
            <a:ext cx="14766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0070C0"/>
                </a:solidFill>
              </a:rPr>
              <a:t>6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5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43327" y="480393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7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6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480393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6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6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3242112"/>
            <a:ext cx="14766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6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9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32240" y="3242108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9  +  </a:t>
            </a:r>
            <a:r>
              <a:rPr lang="cs-CZ" sz="3200" dirty="0" smtClean="0">
                <a:solidFill>
                  <a:srgbClr val="0070C0"/>
                </a:solidFill>
              </a:rPr>
              <a:t>6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51357" y="1628799"/>
            <a:ext cx="14766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6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7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1628800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6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6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475471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8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6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97401" y="149874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439577" y="478329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12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41228" y="477751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13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430141" y="3242107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15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41228" y="324210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15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423158" y="162531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13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41228" y="162531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12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01597" y="324211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14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98125" y="4754711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14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4256246" y="391385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1151518" y="3843415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1191974" y="2424171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4285546" y="381173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2" name="Obdélník 81"/>
          <p:cNvSpPr/>
          <p:nvPr/>
        </p:nvSpPr>
        <p:spPr>
          <a:xfrm>
            <a:off x="1805246" y="3843415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4256246" y="2502884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1780253" y="245402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7352590" y="2362361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7939840" y="2349576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4857910" y="248796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4263791" y="243909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1813764" y="374073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1183590" y="371584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7971912" y="2292041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7384662" y="229683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4889982" y="243909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7335179" y="5493898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4889982" y="5470057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4215092" y="544379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7349818" y="384527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1780253" y="239908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8018715" y="381802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4948621" y="380606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7954197" y="5493966"/>
            <a:ext cx="4428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1945590" y="538000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1263945" y="541037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4" name="Obdélník 103"/>
          <p:cNvSpPr/>
          <p:nvPr/>
        </p:nvSpPr>
        <p:spPr>
          <a:xfrm>
            <a:off x="7939840" y="5520561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7312409" y="553795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4871181" y="549389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4183020" y="550757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bdélník 107"/>
          <p:cNvSpPr/>
          <p:nvPr/>
        </p:nvSpPr>
        <p:spPr>
          <a:xfrm>
            <a:off x="7317746" y="3910965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7965958" y="392039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4890828" y="3897589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1945590" y="5487116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1259790" y="5474163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1119446" y="2440326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>
            <a:endCxn id="92" idx="0"/>
          </p:cNvCxnSpPr>
          <p:nvPr/>
        </p:nvCxnSpPr>
        <p:spPr>
          <a:xfrm flipH="1">
            <a:off x="7581190" y="2057621"/>
            <a:ext cx="228600" cy="2392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endCxn id="97" idx="0"/>
          </p:cNvCxnSpPr>
          <p:nvPr/>
        </p:nvCxnSpPr>
        <p:spPr>
          <a:xfrm flipH="1">
            <a:off x="7546346" y="3699164"/>
            <a:ext cx="181889" cy="1461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endCxn id="94" idx="0"/>
          </p:cNvCxnSpPr>
          <p:nvPr/>
        </p:nvCxnSpPr>
        <p:spPr>
          <a:xfrm flipH="1">
            <a:off x="7531707" y="5292436"/>
            <a:ext cx="246011" cy="201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endCxn id="107" idx="0"/>
          </p:cNvCxnSpPr>
          <p:nvPr/>
        </p:nvCxnSpPr>
        <p:spPr>
          <a:xfrm flipH="1">
            <a:off x="4411620" y="5292436"/>
            <a:ext cx="301826" cy="2151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1388504" y="5242513"/>
            <a:ext cx="328486" cy="1461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1263946" y="3713274"/>
            <a:ext cx="268572" cy="984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>
            <a:off x="4411621" y="3699164"/>
            <a:ext cx="271215" cy="1814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1689073" y="3607837"/>
            <a:ext cx="228600" cy="2190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>
            <a:endCxn id="111" idx="0"/>
          </p:cNvCxnSpPr>
          <p:nvPr/>
        </p:nvCxnSpPr>
        <p:spPr>
          <a:xfrm>
            <a:off x="1841681" y="5234508"/>
            <a:ext cx="332509" cy="2526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>
            <a:endCxn id="93" idx="0"/>
          </p:cNvCxnSpPr>
          <p:nvPr/>
        </p:nvCxnSpPr>
        <p:spPr>
          <a:xfrm>
            <a:off x="4793766" y="2168862"/>
            <a:ext cx="292744" cy="2702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>
            <a:endCxn id="100" idx="0"/>
          </p:cNvCxnSpPr>
          <p:nvPr/>
        </p:nvCxnSpPr>
        <p:spPr>
          <a:xfrm>
            <a:off x="4884477" y="3570808"/>
            <a:ext cx="260672" cy="2352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>
            <a:endCxn id="95" idx="0"/>
          </p:cNvCxnSpPr>
          <p:nvPr/>
        </p:nvCxnSpPr>
        <p:spPr>
          <a:xfrm>
            <a:off x="4876800" y="5292436"/>
            <a:ext cx="209710" cy="1776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7907768" y="5259280"/>
            <a:ext cx="228600" cy="2175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>
            <a:endCxn id="99" idx="0"/>
          </p:cNvCxnSpPr>
          <p:nvPr/>
        </p:nvCxnSpPr>
        <p:spPr>
          <a:xfrm>
            <a:off x="7954571" y="3585175"/>
            <a:ext cx="260672" cy="2328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7939840" y="2057621"/>
            <a:ext cx="280841" cy="2463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>
            <a:endCxn id="88" idx="0"/>
          </p:cNvCxnSpPr>
          <p:nvPr/>
        </p:nvCxnSpPr>
        <p:spPr>
          <a:xfrm flipH="1">
            <a:off x="4460319" y="2168862"/>
            <a:ext cx="218283" cy="2702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flipH="1">
            <a:off x="1259790" y="2057621"/>
            <a:ext cx="228600" cy="2919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>
            <a:off x="1608718" y="2057621"/>
            <a:ext cx="308955" cy="304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8653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66" grpId="0"/>
      <p:bldP spid="6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99" grpId="0"/>
      <p:bldP spid="100" grpId="0"/>
      <p:bldP spid="101" grpId="0"/>
      <p:bldP spid="102" grpId="0"/>
      <p:bldP spid="10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1027"/>
          <p:cNvGrpSpPr>
            <a:grpSpLocks/>
          </p:cNvGrpSpPr>
          <p:nvPr/>
        </p:nvGrpSpPr>
        <p:grpSpPr bwMode="auto">
          <a:xfrm>
            <a:off x="395288" y="347664"/>
            <a:ext cx="8428038" cy="5330825"/>
            <a:chOff x="249" y="231"/>
            <a:chExt cx="5309" cy="3358"/>
          </a:xfrm>
        </p:grpSpPr>
        <p:grpSp>
          <p:nvGrpSpPr>
            <p:cNvPr id="6181" name="Group 1029"/>
            <p:cNvGrpSpPr>
              <a:grpSpLocks/>
            </p:cNvGrpSpPr>
            <p:nvPr/>
          </p:nvGrpSpPr>
          <p:grpSpPr bwMode="auto">
            <a:xfrm>
              <a:off x="2996" y="892"/>
              <a:ext cx="2323" cy="468"/>
              <a:chOff x="-29" y="1511"/>
              <a:chExt cx="2045" cy="297"/>
            </a:xfrm>
          </p:grpSpPr>
          <p:sp>
            <p:nvSpPr>
              <p:cNvPr id="6276" name="Line 1031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75" name="Line 1033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2" name="Group 1034"/>
            <p:cNvGrpSpPr>
              <a:grpSpLocks/>
            </p:cNvGrpSpPr>
            <p:nvPr/>
          </p:nvGrpSpPr>
          <p:grpSpPr bwMode="auto">
            <a:xfrm>
              <a:off x="285" y="892"/>
              <a:ext cx="2300" cy="468"/>
              <a:chOff x="-29" y="1511"/>
              <a:chExt cx="2045" cy="297"/>
            </a:xfrm>
          </p:grpSpPr>
          <p:sp>
            <p:nvSpPr>
              <p:cNvPr id="6272" name="Line 1036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71" name="Line 1038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3" name="Group 1039"/>
            <p:cNvGrpSpPr>
              <a:grpSpLocks/>
            </p:cNvGrpSpPr>
            <p:nvPr/>
          </p:nvGrpSpPr>
          <p:grpSpPr bwMode="auto">
            <a:xfrm>
              <a:off x="359" y="3154"/>
              <a:ext cx="2323" cy="435"/>
              <a:chOff x="-29" y="1511"/>
              <a:chExt cx="2045" cy="297"/>
            </a:xfrm>
          </p:grpSpPr>
          <p:sp>
            <p:nvSpPr>
              <p:cNvPr id="6268" name="Line 1041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67" name="Line 1043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4" name="Group 1044"/>
            <p:cNvGrpSpPr>
              <a:grpSpLocks/>
            </p:cNvGrpSpPr>
            <p:nvPr/>
          </p:nvGrpSpPr>
          <p:grpSpPr bwMode="auto">
            <a:xfrm>
              <a:off x="3038" y="3144"/>
              <a:ext cx="2323" cy="435"/>
              <a:chOff x="-29" y="1511"/>
              <a:chExt cx="2045" cy="297"/>
            </a:xfrm>
          </p:grpSpPr>
          <p:sp>
            <p:nvSpPr>
              <p:cNvPr id="6264" name="Line 1046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63" name="Line 1048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5" name="Group 1049"/>
            <p:cNvGrpSpPr>
              <a:grpSpLocks/>
            </p:cNvGrpSpPr>
            <p:nvPr/>
          </p:nvGrpSpPr>
          <p:grpSpPr bwMode="auto">
            <a:xfrm>
              <a:off x="249" y="231"/>
              <a:ext cx="5309" cy="2601"/>
              <a:chOff x="249" y="231"/>
              <a:chExt cx="5309" cy="2601"/>
            </a:xfrm>
          </p:grpSpPr>
          <p:grpSp>
            <p:nvGrpSpPr>
              <p:cNvPr id="6186" name="Group 1050"/>
              <p:cNvGrpSpPr>
                <a:grpSpLocks/>
              </p:cNvGrpSpPr>
              <p:nvPr/>
            </p:nvGrpSpPr>
            <p:grpSpPr bwMode="auto">
              <a:xfrm>
                <a:off x="3000" y="231"/>
                <a:ext cx="2400" cy="489"/>
                <a:chOff x="3136" y="231"/>
                <a:chExt cx="2336" cy="507"/>
              </a:xfrm>
            </p:grpSpPr>
            <p:sp>
              <p:nvSpPr>
                <p:cNvPr id="6242" name="Line 1051"/>
                <p:cNvSpPr>
                  <a:spLocks noChangeShapeType="1"/>
                </p:cNvSpPr>
                <p:nvPr/>
              </p:nvSpPr>
              <p:spPr bwMode="auto">
                <a:xfrm>
                  <a:off x="3136" y="284"/>
                  <a:ext cx="0" cy="436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43" name="Line 1052"/>
                <p:cNvSpPr>
                  <a:spLocks noChangeShapeType="1"/>
                </p:cNvSpPr>
                <p:nvPr/>
              </p:nvSpPr>
              <p:spPr bwMode="auto">
                <a:xfrm>
                  <a:off x="3158" y="615"/>
                  <a:ext cx="2314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4" name="Line 1053"/>
                <p:cNvSpPr>
                  <a:spLocks noChangeShapeType="1"/>
                </p:cNvSpPr>
                <p:nvPr/>
              </p:nvSpPr>
              <p:spPr bwMode="auto">
                <a:xfrm>
                  <a:off x="5470" y="245"/>
                  <a:ext cx="0" cy="448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45" name="Oval 1054"/>
                <p:cNvSpPr>
                  <a:spLocks noChangeArrowheads="1"/>
                </p:cNvSpPr>
                <p:nvPr/>
              </p:nvSpPr>
              <p:spPr bwMode="auto">
                <a:xfrm>
                  <a:off x="3230" y="516"/>
                  <a:ext cx="181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6" name="Oval 1055"/>
                <p:cNvSpPr>
                  <a:spLocks noChangeArrowheads="1"/>
                </p:cNvSpPr>
                <p:nvPr/>
              </p:nvSpPr>
              <p:spPr bwMode="auto">
                <a:xfrm>
                  <a:off x="3427" y="516"/>
                  <a:ext cx="181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3399FF"/>
                    </a:gs>
                    <a:gs pos="100000">
                      <a:srgbClr val="25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7" name="Oval 1056"/>
                <p:cNvSpPr>
                  <a:spLocks noChangeArrowheads="1"/>
                </p:cNvSpPr>
                <p:nvPr/>
              </p:nvSpPr>
              <p:spPr bwMode="auto">
                <a:xfrm>
                  <a:off x="3622" y="516"/>
                  <a:ext cx="183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3399FF"/>
                    </a:gs>
                    <a:gs pos="100000">
                      <a:srgbClr val="25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0" name="Line 1059"/>
                <p:cNvSpPr>
                  <a:spLocks noChangeShapeType="1"/>
                </p:cNvSpPr>
                <p:nvPr/>
              </p:nvSpPr>
              <p:spPr bwMode="auto">
                <a:xfrm flipV="1">
                  <a:off x="3148" y="359"/>
                  <a:ext cx="2322" cy="21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1" name="Oval 1060"/>
                <p:cNvSpPr>
                  <a:spLocks noChangeArrowheads="1"/>
                </p:cNvSpPr>
                <p:nvPr/>
              </p:nvSpPr>
              <p:spPr bwMode="auto">
                <a:xfrm>
                  <a:off x="3220" y="264"/>
                  <a:ext cx="182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2" name="Oval 1061"/>
                <p:cNvSpPr>
                  <a:spLocks noChangeArrowheads="1"/>
                </p:cNvSpPr>
                <p:nvPr/>
              </p:nvSpPr>
              <p:spPr bwMode="auto">
                <a:xfrm>
                  <a:off x="3416" y="264"/>
                  <a:ext cx="180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3" name="Oval 1062"/>
                <p:cNvSpPr>
                  <a:spLocks noChangeArrowheads="1"/>
                </p:cNvSpPr>
                <p:nvPr/>
              </p:nvSpPr>
              <p:spPr bwMode="auto">
                <a:xfrm>
                  <a:off x="3610" y="264"/>
                  <a:ext cx="184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4" name="Oval 1063"/>
                <p:cNvSpPr>
                  <a:spLocks noChangeArrowheads="1"/>
                </p:cNvSpPr>
                <p:nvPr/>
              </p:nvSpPr>
              <p:spPr bwMode="auto">
                <a:xfrm>
                  <a:off x="3799" y="264"/>
                  <a:ext cx="183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5" name="Oval 1064"/>
                <p:cNvSpPr>
                  <a:spLocks noChangeArrowheads="1"/>
                </p:cNvSpPr>
                <p:nvPr/>
              </p:nvSpPr>
              <p:spPr bwMode="auto">
                <a:xfrm>
                  <a:off x="3985" y="246"/>
                  <a:ext cx="182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6" name="Oval 1065"/>
                <p:cNvSpPr>
                  <a:spLocks noChangeArrowheads="1"/>
                </p:cNvSpPr>
                <p:nvPr/>
              </p:nvSpPr>
              <p:spPr bwMode="auto">
                <a:xfrm>
                  <a:off x="4185" y="246"/>
                  <a:ext cx="181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7" name="Oval 1066"/>
                <p:cNvSpPr>
                  <a:spLocks noChangeArrowheads="1"/>
                </p:cNvSpPr>
                <p:nvPr/>
              </p:nvSpPr>
              <p:spPr bwMode="auto">
                <a:xfrm>
                  <a:off x="4381" y="246"/>
                  <a:ext cx="183" cy="223"/>
                </a:xfrm>
                <a:prstGeom prst="ellipse">
                  <a:avLst/>
                </a:prstGeom>
                <a:solidFill>
                  <a:schemeClr val="tx2">
                    <a:lumMod val="60000"/>
                    <a:lumOff val="40000"/>
                  </a:schemeClr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8" name="Oval 1067"/>
                <p:cNvSpPr>
                  <a:spLocks noChangeArrowheads="1"/>
                </p:cNvSpPr>
                <p:nvPr/>
              </p:nvSpPr>
              <p:spPr bwMode="auto">
                <a:xfrm>
                  <a:off x="4577" y="246"/>
                  <a:ext cx="181" cy="223"/>
                </a:xfrm>
                <a:prstGeom prst="ellipse">
                  <a:avLst/>
                </a:prstGeom>
                <a:solidFill>
                  <a:schemeClr val="tx2">
                    <a:lumMod val="60000"/>
                    <a:lumOff val="40000"/>
                  </a:schemeClr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9" name="Oval 1068"/>
                <p:cNvSpPr>
                  <a:spLocks noChangeArrowheads="1"/>
                </p:cNvSpPr>
                <p:nvPr/>
              </p:nvSpPr>
              <p:spPr bwMode="auto">
                <a:xfrm>
                  <a:off x="4767" y="246"/>
                  <a:ext cx="179" cy="223"/>
                </a:xfrm>
                <a:prstGeom prst="ellipse">
                  <a:avLst/>
                </a:prstGeom>
                <a:solidFill>
                  <a:schemeClr val="tx2">
                    <a:lumMod val="60000"/>
                    <a:lumOff val="40000"/>
                  </a:schemeClr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60" name="Oval 1069"/>
                <p:cNvSpPr>
                  <a:spLocks noChangeArrowheads="1"/>
                </p:cNvSpPr>
                <p:nvPr/>
              </p:nvSpPr>
              <p:spPr bwMode="auto">
                <a:xfrm>
                  <a:off x="4953" y="231"/>
                  <a:ext cx="179" cy="221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6187" name="Group 1071"/>
              <p:cNvGrpSpPr>
                <a:grpSpLocks/>
              </p:cNvGrpSpPr>
              <p:nvPr/>
            </p:nvGrpSpPr>
            <p:grpSpPr bwMode="auto">
              <a:xfrm>
                <a:off x="249" y="277"/>
                <a:ext cx="2534" cy="491"/>
                <a:chOff x="336" y="277"/>
                <a:chExt cx="2438" cy="491"/>
              </a:xfrm>
            </p:grpSpPr>
            <p:sp>
              <p:nvSpPr>
                <p:cNvPr id="6223" name="Line 1072"/>
                <p:cNvSpPr>
                  <a:spLocks noChangeShapeType="1"/>
                </p:cNvSpPr>
                <p:nvPr/>
              </p:nvSpPr>
              <p:spPr bwMode="auto">
                <a:xfrm>
                  <a:off x="336" y="328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24" name="Line 1073"/>
                <p:cNvSpPr>
                  <a:spLocks noChangeShapeType="1"/>
                </p:cNvSpPr>
                <p:nvPr/>
              </p:nvSpPr>
              <p:spPr bwMode="auto">
                <a:xfrm>
                  <a:off x="337" y="657"/>
                  <a:ext cx="2375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5" name="Oval 1074"/>
                <p:cNvSpPr>
                  <a:spLocks noChangeArrowheads="1"/>
                </p:cNvSpPr>
                <p:nvPr/>
              </p:nvSpPr>
              <p:spPr bwMode="auto">
                <a:xfrm>
                  <a:off x="444" y="553"/>
                  <a:ext cx="18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6" name="Line 1075"/>
                <p:cNvSpPr>
                  <a:spLocks noChangeShapeType="1"/>
                </p:cNvSpPr>
                <p:nvPr/>
              </p:nvSpPr>
              <p:spPr bwMode="auto">
                <a:xfrm flipV="1">
                  <a:off x="358" y="399"/>
                  <a:ext cx="2416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7" name="Oval 1076"/>
                <p:cNvSpPr>
                  <a:spLocks noChangeArrowheads="1"/>
                </p:cNvSpPr>
                <p:nvPr/>
              </p:nvSpPr>
              <p:spPr bwMode="auto">
                <a:xfrm>
                  <a:off x="432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8" name="Oval 1077"/>
                <p:cNvSpPr>
                  <a:spLocks noChangeArrowheads="1"/>
                </p:cNvSpPr>
                <p:nvPr/>
              </p:nvSpPr>
              <p:spPr bwMode="auto">
                <a:xfrm>
                  <a:off x="637" y="309"/>
                  <a:ext cx="188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9" name="Oval 1078"/>
                <p:cNvSpPr>
                  <a:spLocks noChangeArrowheads="1"/>
                </p:cNvSpPr>
                <p:nvPr/>
              </p:nvSpPr>
              <p:spPr bwMode="auto">
                <a:xfrm>
                  <a:off x="840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0" name="Oval 1079"/>
                <p:cNvSpPr>
                  <a:spLocks noChangeArrowheads="1"/>
                </p:cNvSpPr>
                <p:nvPr/>
              </p:nvSpPr>
              <p:spPr bwMode="auto">
                <a:xfrm>
                  <a:off x="1037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1" name="Oval 1080"/>
                <p:cNvSpPr>
                  <a:spLocks noChangeArrowheads="1"/>
                </p:cNvSpPr>
                <p:nvPr/>
              </p:nvSpPr>
              <p:spPr bwMode="auto">
                <a:xfrm>
                  <a:off x="1230" y="292"/>
                  <a:ext cx="18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2" name="Oval 1081"/>
                <p:cNvSpPr>
                  <a:spLocks noChangeArrowheads="1"/>
                </p:cNvSpPr>
                <p:nvPr/>
              </p:nvSpPr>
              <p:spPr bwMode="auto">
                <a:xfrm>
                  <a:off x="1437" y="292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3" name="Oval 1082"/>
                <p:cNvSpPr>
                  <a:spLocks noChangeArrowheads="1"/>
                </p:cNvSpPr>
                <p:nvPr/>
              </p:nvSpPr>
              <p:spPr bwMode="auto">
                <a:xfrm>
                  <a:off x="1640" y="292"/>
                  <a:ext cx="190" cy="215"/>
                </a:xfrm>
                <a:prstGeom prst="ellipse">
                  <a:avLst/>
                </a:prstGeom>
                <a:solidFill>
                  <a:schemeClr val="tx2">
                    <a:lumMod val="60000"/>
                    <a:lumOff val="40000"/>
                  </a:schemeClr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4" name="Oval 1083"/>
                <p:cNvSpPr>
                  <a:spLocks noChangeArrowheads="1"/>
                </p:cNvSpPr>
                <p:nvPr/>
              </p:nvSpPr>
              <p:spPr bwMode="auto">
                <a:xfrm>
                  <a:off x="1845" y="292"/>
                  <a:ext cx="189" cy="215"/>
                </a:xfrm>
                <a:prstGeom prst="ellipse">
                  <a:avLst/>
                </a:prstGeom>
                <a:solidFill>
                  <a:schemeClr val="tx2">
                    <a:lumMod val="60000"/>
                    <a:lumOff val="40000"/>
                  </a:schemeClr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6" name="Oval 1085"/>
                <p:cNvSpPr>
                  <a:spLocks noChangeArrowheads="1"/>
                </p:cNvSpPr>
                <p:nvPr/>
              </p:nvSpPr>
              <p:spPr bwMode="auto">
                <a:xfrm>
                  <a:off x="2236" y="277"/>
                  <a:ext cx="187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7" name="Oval 1086"/>
                <p:cNvSpPr>
                  <a:spLocks noChangeArrowheads="1"/>
                </p:cNvSpPr>
                <p:nvPr/>
              </p:nvSpPr>
              <p:spPr bwMode="auto">
                <a:xfrm>
                  <a:off x="648" y="550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8" name="Oval 1087"/>
                <p:cNvSpPr>
                  <a:spLocks noChangeArrowheads="1"/>
                </p:cNvSpPr>
                <p:nvPr/>
              </p:nvSpPr>
              <p:spPr bwMode="auto">
                <a:xfrm>
                  <a:off x="851" y="550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9" name="Oval 1088"/>
                <p:cNvSpPr>
                  <a:spLocks noChangeArrowheads="1"/>
                </p:cNvSpPr>
                <p:nvPr/>
              </p:nvSpPr>
              <p:spPr bwMode="auto">
                <a:xfrm>
                  <a:off x="1050" y="553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5D9B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0" name="Oval 1089"/>
                <p:cNvSpPr>
                  <a:spLocks noChangeArrowheads="1"/>
                </p:cNvSpPr>
                <p:nvPr/>
              </p:nvSpPr>
              <p:spPr bwMode="auto">
                <a:xfrm>
                  <a:off x="1255" y="550"/>
                  <a:ext cx="18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5D9B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1" name="Line 1090"/>
                <p:cNvSpPr>
                  <a:spLocks noChangeShapeType="1"/>
                </p:cNvSpPr>
                <p:nvPr/>
              </p:nvSpPr>
              <p:spPr bwMode="auto">
                <a:xfrm>
                  <a:off x="2722" y="291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</p:grpSp>
          <p:grpSp>
            <p:nvGrpSpPr>
              <p:cNvPr id="6188" name="Group 1091"/>
              <p:cNvGrpSpPr>
                <a:grpSpLocks/>
              </p:cNvGrpSpPr>
              <p:nvPr/>
            </p:nvGrpSpPr>
            <p:grpSpPr bwMode="auto">
              <a:xfrm>
                <a:off x="345" y="2304"/>
                <a:ext cx="5213" cy="528"/>
                <a:chOff x="345" y="2304"/>
                <a:chExt cx="5213" cy="528"/>
              </a:xfrm>
            </p:grpSpPr>
            <p:sp>
              <p:nvSpPr>
                <p:cNvPr id="6189" name="Line 1092"/>
                <p:cNvSpPr>
                  <a:spLocks noChangeShapeType="1"/>
                </p:cNvSpPr>
                <p:nvPr/>
              </p:nvSpPr>
              <p:spPr bwMode="auto">
                <a:xfrm>
                  <a:off x="345" y="2403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190" name="Line 1093"/>
                <p:cNvSpPr>
                  <a:spLocks noChangeShapeType="1"/>
                </p:cNvSpPr>
                <p:nvPr/>
              </p:nvSpPr>
              <p:spPr bwMode="auto">
                <a:xfrm>
                  <a:off x="346" y="2732"/>
                  <a:ext cx="2469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1" name="Line 1094"/>
                <p:cNvSpPr>
                  <a:spLocks noChangeShapeType="1"/>
                </p:cNvSpPr>
                <p:nvPr/>
              </p:nvSpPr>
              <p:spPr bwMode="auto">
                <a:xfrm flipV="1">
                  <a:off x="368" y="2474"/>
                  <a:ext cx="2511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2" name="Oval 1095"/>
                <p:cNvSpPr>
                  <a:spLocks noChangeArrowheads="1"/>
                </p:cNvSpPr>
                <p:nvPr/>
              </p:nvSpPr>
              <p:spPr bwMode="auto">
                <a:xfrm>
                  <a:off x="445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3" name="Oval 1096"/>
                <p:cNvSpPr>
                  <a:spLocks noChangeArrowheads="1"/>
                </p:cNvSpPr>
                <p:nvPr/>
              </p:nvSpPr>
              <p:spPr bwMode="auto">
                <a:xfrm>
                  <a:off x="658" y="2384"/>
                  <a:ext cx="195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4" name="Oval 1097"/>
                <p:cNvSpPr>
                  <a:spLocks noChangeArrowheads="1"/>
                </p:cNvSpPr>
                <p:nvPr/>
              </p:nvSpPr>
              <p:spPr bwMode="auto">
                <a:xfrm>
                  <a:off x="869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5" name="Oval 1098"/>
                <p:cNvSpPr>
                  <a:spLocks noChangeArrowheads="1"/>
                </p:cNvSpPr>
                <p:nvPr/>
              </p:nvSpPr>
              <p:spPr bwMode="auto">
                <a:xfrm>
                  <a:off x="1074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6" name="Oval 1099"/>
                <p:cNvSpPr>
                  <a:spLocks noChangeArrowheads="1"/>
                </p:cNvSpPr>
                <p:nvPr/>
              </p:nvSpPr>
              <p:spPr bwMode="auto">
                <a:xfrm>
                  <a:off x="1274" y="2367"/>
                  <a:ext cx="196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7" name="Oval 1100"/>
                <p:cNvSpPr>
                  <a:spLocks noChangeArrowheads="1"/>
                </p:cNvSpPr>
                <p:nvPr/>
              </p:nvSpPr>
              <p:spPr bwMode="auto">
                <a:xfrm>
                  <a:off x="1489" y="236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1" name="Oval 1104"/>
                <p:cNvSpPr>
                  <a:spLocks noChangeArrowheads="1"/>
                </p:cNvSpPr>
                <p:nvPr/>
              </p:nvSpPr>
              <p:spPr bwMode="auto">
                <a:xfrm>
                  <a:off x="2320" y="2352"/>
                  <a:ext cx="194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2" name="Line 1105"/>
                <p:cNvSpPr>
                  <a:spLocks noChangeShapeType="1"/>
                </p:cNvSpPr>
                <p:nvPr/>
              </p:nvSpPr>
              <p:spPr bwMode="auto">
                <a:xfrm>
                  <a:off x="2825" y="2366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03" name="Line 1106"/>
                <p:cNvSpPr>
                  <a:spLocks noChangeShapeType="1"/>
                </p:cNvSpPr>
                <p:nvPr/>
              </p:nvSpPr>
              <p:spPr bwMode="auto">
                <a:xfrm>
                  <a:off x="3024" y="2355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04" name="Line 1107"/>
                <p:cNvSpPr>
                  <a:spLocks noChangeShapeType="1"/>
                </p:cNvSpPr>
                <p:nvPr/>
              </p:nvSpPr>
              <p:spPr bwMode="auto">
                <a:xfrm>
                  <a:off x="3025" y="2684"/>
                  <a:ext cx="2469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5" name="Oval 1108"/>
                <p:cNvSpPr>
                  <a:spLocks noChangeArrowheads="1"/>
                </p:cNvSpPr>
                <p:nvPr/>
              </p:nvSpPr>
              <p:spPr bwMode="auto">
                <a:xfrm>
                  <a:off x="3136" y="2580"/>
                  <a:ext cx="196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6" name="Line 1109"/>
                <p:cNvSpPr>
                  <a:spLocks noChangeShapeType="1"/>
                </p:cNvSpPr>
                <p:nvPr/>
              </p:nvSpPr>
              <p:spPr bwMode="auto">
                <a:xfrm flipV="1">
                  <a:off x="3047" y="2426"/>
                  <a:ext cx="2511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7" name="Oval 1110"/>
                <p:cNvSpPr>
                  <a:spLocks noChangeArrowheads="1"/>
                </p:cNvSpPr>
                <p:nvPr/>
              </p:nvSpPr>
              <p:spPr bwMode="auto">
                <a:xfrm>
                  <a:off x="3124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8" name="Oval 1111"/>
                <p:cNvSpPr>
                  <a:spLocks noChangeArrowheads="1"/>
                </p:cNvSpPr>
                <p:nvPr/>
              </p:nvSpPr>
              <p:spPr bwMode="auto">
                <a:xfrm>
                  <a:off x="3337" y="2336"/>
                  <a:ext cx="195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9" name="Oval 1112"/>
                <p:cNvSpPr>
                  <a:spLocks noChangeArrowheads="1"/>
                </p:cNvSpPr>
                <p:nvPr/>
              </p:nvSpPr>
              <p:spPr bwMode="auto">
                <a:xfrm>
                  <a:off x="3548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0" name="Oval 1113"/>
                <p:cNvSpPr>
                  <a:spLocks noChangeArrowheads="1"/>
                </p:cNvSpPr>
                <p:nvPr/>
              </p:nvSpPr>
              <p:spPr bwMode="auto">
                <a:xfrm>
                  <a:off x="3753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1" name="Oval 1114"/>
                <p:cNvSpPr>
                  <a:spLocks noChangeArrowheads="1"/>
                </p:cNvSpPr>
                <p:nvPr/>
              </p:nvSpPr>
              <p:spPr bwMode="auto">
                <a:xfrm>
                  <a:off x="3953" y="2319"/>
                  <a:ext cx="196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2" name="Oval 1115"/>
                <p:cNvSpPr>
                  <a:spLocks noChangeArrowheads="1"/>
                </p:cNvSpPr>
                <p:nvPr/>
              </p:nvSpPr>
              <p:spPr bwMode="auto">
                <a:xfrm>
                  <a:off x="4168" y="2319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3" name="Oval 1116"/>
                <p:cNvSpPr>
                  <a:spLocks noChangeArrowheads="1"/>
                </p:cNvSpPr>
                <p:nvPr/>
              </p:nvSpPr>
              <p:spPr bwMode="auto">
                <a:xfrm>
                  <a:off x="4379" y="2319"/>
                  <a:ext cx="198" cy="215"/>
                </a:xfrm>
                <a:prstGeom prst="ellipse">
                  <a:avLst/>
                </a:prstGeom>
                <a:solidFill>
                  <a:schemeClr val="tx2">
                    <a:lumMod val="60000"/>
                    <a:lumOff val="40000"/>
                  </a:schemeClr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6" name="Oval 1119"/>
                <p:cNvSpPr>
                  <a:spLocks noChangeArrowheads="1"/>
                </p:cNvSpPr>
                <p:nvPr/>
              </p:nvSpPr>
              <p:spPr bwMode="auto">
                <a:xfrm>
                  <a:off x="4999" y="2304"/>
                  <a:ext cx="194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7" name="Oval 1120"/>
                <p:cNvSpPr>
                  <a:spLocks noChangeArrowheads="1"/>
                </p:cNvSpPr>
                <p:nvPr/>
              </p:nvSpPr>
              <p:spPr bwMode="auto">
                <a:xfrm>
                  <a:off x="3348" y="257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8" name="Line 1121"/>
                <p:cNvSpPr>
                  <a:spLocks noChangeShapeType="1"/>
                </p:cNvSpPr>
                <p:nvPr/>
              </p:nvSpPr>
              <p:spPr bwMode="auto">
                <a:xfrm>
                  <a:off x="5504" y="2318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19" name="Oval 1122"/>
                <p:cNvSpPr>
                  <a:spLocks noChangeArrowheads="1"/>
                </p:cNvSpPr>
                <p:nvPr/>
              </p:nvSpPr>
              <p:spPr bwMode="auto">
                <a:xfrm>
                  <a:off x="480" y="2617"/>
                  <a:ext cx="19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0" name="Oval 1123"/>
                <p:cNvSpPr>
                  <a:spLocks noChangeArrowheads="1"/>
                </p:cNvSpPr>
                <p:nvPr/>
              </p:nvSpPr>
              <p:spPr bwMode="auto">
                <a:xfrm>
                  <a:off x="693" y="261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1" name="Oval 1124"/>
                <p:cNvSpPr>
                  <a:spLocks noChangeArrowheads="1"/>
                </p:cNvSpPr>
                <p:nvPr/>
              </p:nvSpPr>
              <p:spPr bwMode="auto">
                <a:xfrm>
                  <a:off x="898" y="261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2" name="Oval 1125"/>
                <p:cNvSpPr>
                  <a:spLocks noChangeArrowheads="1"/>
                </p:cNvSpPr>
                <p:nvPr/>
              </p:nvSpPr>
              <p:spPr bwMode="auto">
                <a:xfrm>
                  <a:off x="1100" y="2602"/>
                  <a:ext cx="194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22630" name="WordArt 1126"/>
          <p:cNvSpPr>
            <a:spLocks noChangeArrowheads="1" noChangeShapeType="1" noTextEdit="1"/>
          </p:cNvSpPr>
          <p:nvPr/>
        </p:nvSpPr>
        <p:spPr bwMode="auto">
          <a:xfrm>
            <a:off x="5991224" y="1752600"/>
            <a:ext cx="304409" cy="384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13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1" name="WordArt 1127"/>
          <p:cNvSpPr>
            <a:spLocks noChangeArrowheads="1" noChangeShapeType="1" noTextEdit="1"/>
          </p:cNvSpPr>
          <p:nvPr/>
        </p:nvSpPr>
        <p:spPr bwMode="auto">
          <a:xfrm>
            <a:off x="1793875" y="1751013"/>
            <a:ext cx="266700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15</a:t>
            </a:r>
          </a:p>
        </p:txBody>
      </p:sp>
      <p:sp>
        <p:nvSpPr>
          <p:cNvPr id="22632" name="WordArt 1128"/>
          <p:cNvSpPr>
            <a:spLocks noChangeArrowheads="1" noChangeShapeType="1" noTextEdit="1"/>
          </p:cNvSpPr>
          <p:nvPr/>
        </p:nvSpPr>
        <p:spPr bwMode="auto">
          <a:xfrm>
            <a:off x="3859213" y="1751013"/>
            <a:ext cx="359325" cy="3778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15</a:t>
            </a:r>
          </a:p>
        </p:txBody>
      </p:sp>
      <p:sp>
        <p:nvSpPr>
          <p:cNvPr id="22633" name="WordArt 1129"/>
          <p:cNvSpPr>
            <a:spLocks noChangeArrowheads="1" noChangeShapeType="1" noTextEdit="1"/>
          </p:cNvSpPr>
          <p:nvPr/>
        </p:nvSpPr>
        <p:spPr bwMode="auto">
          <a:xfrm>
            <a:off x="5929313" y="5272088"/>
            <a:ext cx="266700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12</a:t>
            </a:r>
          </a:p>
        </p:txBody>
      </p:sp>
      <p:sp>
        <p:nvSpPr>
          <p:cNvPr id="22634" name="WordArt 1130"/>
          <p:cNvSpPr>
            <a:spLocks noChangeArrowheads="1" noChangeShapeType="1" noTextEdit="1"/>
          </p:cNvSpPr>
          <p:nvPr/>
        </p:nvSpPr>
        <p:spPr bwMode="auto">
          <a:xfrm>
            <a:off x="1709738" y="5291138"/>
            <a:ext cx="266700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14</a:t>
            </a:r>
          </a:p>
        </p:txBody>
      </p:sp>
      <p:sp>
        <p:nvSpPr>
          <p:cNvPr id="22635" name="WordArt 1131"/>
          <p:cNvSpPr>
            <a:spLocks noChangeArrowheads="1" noChangeShapeType="1" noTextEdit="1"/>
          </p:cNvSpPr>
          <p:nvPr/>
        </p:nvSpPr>
        <p:spPr bwMode="auto">
          <a:xfrm>
            <a:off x="6858000" y="5929313"/>
            <a:ext cx="1500188" cy="4238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6" name="WordArt 1132"/>
          <p:cNvSpPr>
            <a:spLocks noChangeArrowheads="1" noChangeShapeType="1" noTextEdit="1"/>
          </p:cNvSpPr>
          <p:nvPr/>
        </p:nvSpPr>
        <p:spPr bwMode="auto">
          <a:xfrm>
            <a:off x="657225" y="1738313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6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9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37" name="WordArt 1133"/>
          <p:cNvSpPr>
            <a:spLocks noChangeArrowheads="1" noChangeShapeType="1" noTextEdit="1"/>
          </p:cNvSpPr>
          <p:nvPr/>
        </p:nvSpPr>
        <p:spPr bwMode="auto">
          <a:xfrm>
            <a:off x="2676526" y="1733551"/>
            <a:ext cx="147081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6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6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38" name="WordArt 1134"/>
          <p:cNvSpPr>
            <a:spLocks noChangeArrowheads="1" noChangeShapeType="1" noTextEdit="1"/>
          </p:cNvSpPr>
          <p:nvPr/>
        </p:nvSpPr>
        <p:spPr bwMode="auto">
          <a:xfrm>
            <a:off x="2743200" y="1738313"/>
            <a:ext cx="1300163" cy="4127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9" name="WordArt 1135"/>
          <p:cNvSpPr>
            <a:spLocks noChangeArrowheads="1" noChangeShapeType="1" noTextEdit="1"/>
          </p:cNvSpPr>
          <p:nvPr/>
        </p:nvSpPr>
        <p:spPr bwMode="auto">
          <a:xfrm>
            <a:off x="2728913" y="2468563"/>
            <a:ext cx="1300162" cy="4127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0" name="WordArt 1136"/>
          <p:cNvSpPr>
            <a:spLocks noChangeArrowheads="1" noChangeShapeType="1" noTextEdit="1"/>
          </p:cNvSpPr>
          <p:nvPr/>
        </p:nvSpPr>
        <p:spPr bwMode="auto">
          <a:xfrm>
            <a:off x="3843338" y="1733550"/>
            <a:ext cx="179387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1" name="WordArt 1137"/>
          <p:cNvSpPr>
            <a:spLocks noChangeArrowheads="1" noChangeShapeType="1" noTextEdit="1"/>
          </p:cNvSpPr>
          <p:nvPr/>
        </p:nvSpPr>
        <p:spPr bwMode="auto">
          <a:xfrm>
            <a:off x="3859213" y="248126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2" name="WordArt 1138"/>
          <p:cNvSpPr>
            <a:spLocks noChangeArrowheads="1" noChangeShapeType="1" noTextEdit="1"/>
          </p:cNvSpPr>
          <p:nvPr/>
        </p:nvSpPr>
        <p:spPr bwMode="auto">
          <a:xfrm>
            <a:off x="4905375" y="1738313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6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+ 7 =    </a:t>
            </a:r>
          </a:p>
        </p:txBody>
      </p:sp>
      <p:sp>
        <p:nvSpPr>
          <p:cNvPr id="22643" name="WordArt 1139"/>
          <p:cNvSpPr>
            <a:spLocks noChangeArrowheads="1" noChangeShapeType="1" noTextEdit="1"/>
          </p:cNvSpPr>
          <p:nvPr/>
        </p:nvSpPr>
        <p:spPr bwMode="auto">
          <a:xfrm>
            <a:off x="8250238" y="1733551"/>
            <a:ext cx="335414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13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4" name="WordArt 1140"/>
          <p:cNvSpPr>
            <a:spLocks noChangeArrowheads="1" noChangeShapeType="1" noTextEdit="1"/>
          </p:cNvSpPr>
          <p:nvPr/>
        </p:nvSpPr>
        <p:spPr bwMode="auto">
          <a:xfrm>
            <a:off x="6919913" y="1733550"/>
            <a:ext cx="1551538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7 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6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45" name="WordArt 1141"/>
          <p:cNvSpPr>
            <a:spLocks noChangeArrowheads="1" noChangeShapeType="1" noTextEdit="1"/>
          </p:cNvSpPr>
          <p:nvPr/>
        </p:nvSpPr>
        <p:spPr bwMode="auto">
          <a:xfrm>
            <a:off x="6905625" y="1752600"/>
            <a:ext cx="1585913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6" name="WordArt 1142"/>
          <p:cNvSpPr>
            <a:spLocks noChangeArrowheads="1" noChangeShapeType="1" noTextEdit="1"/>
          </p:cNvSpPr>
          <p:nvPr/>
        </p:nvSpPr>
        <p:spPr bwMode="auto">
          <a:xfrm>
            <a:off x="6919913" y="2500313"/>
            <a:ext cx="1585912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7" name="WordArt 1143"/>
          <p:cNvSpPr>
            <a:spLocks noChangeArrowheads="1" noChangeShapeType="1" noTextEdit="1"/>
          </p:cNvSpPr>
          <p:nvPr/>
        </p:nvSpPr>
        <p:spPr bwMode="auto">
          <a:xfrm>
            <a:off x="8234363" y="1752600"/>
            <a:ext cx="179387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8" name="WordArt 1144"/>
          <p:cNvSpPr>
            <a:spLocks noChangeArrowheads="1" noChangeShapeType="1" noTextEdit="1"/>
          </p:cNvSpPr>
          <p:nvPr/>
        </p:nvSpPr>
        <p:spPr bwMode="auto">
          <a:xfrm>
            <a:off x="8250238" y="250031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9" name="WordArt 1145"/>
          <p:cNvSpPr>
            <a:spLocks noChangeArrowheads="1" noChangeShapeType="1" noTextEdit="1"/>
          </p:cNvSpPr>
          <p:nvPr/>
        </p:nvSpPr>
        <p:spPr bwMode="auto">
          <a:xfrm>
            <a:off x="666750" y="5262563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6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8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50" name="WordArt 1146"/>
          <p:cNvSpPr>
            <a:spLocks noChangeArrowheads="1" noChangeShapeType="1" noTextEdit="1"/>
          </p:cNvSpPr>
          <p:nvPr/>
        </p:nvSpPr>
        <p:spPr bwMode="auto">
          <a:xfrm>
            <a:off x="2805112" y="5291139"/>
            <a:ext cx="1413425" cy="38496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8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6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51" name="WordArt 1147"/>
          <p:cNvSpPr>
            <a:spLocks noChangeArrowheads="1" noChangeShapeType="1" noTextEdit="1"/>
          </p:cNvSpPr>
          <p:nvPr/>
        </p:nvSpPr>
        <p:spPr bwMode="auto">
          <a:xfrm>
            <a:off x="4004127" y="5291140"/>
            <a:ext cx="341235" cy="38496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14</a:t>
            </a:r>
          </a:p>
        </p:txBody>
      </p:sp>
      <p:sp>
        <p:nvSpPr>
          <p:cNvPr id="22652" name="WordArt 1148"/>
          <p:cNvSpPr>
            <a:spLocks noChangeArrowheads="1" noChangeShapeType="1" noTextEdit="1"/>
          </p:cNvSpPr>
          <p:nvPr/>
        </p:nvSpPr>
        <p:spPr bwMode="auto">
          <a:xfrm>
            <a:off x="2819400" y="5257800"/>
            <a:ext cx="1527175" cy="4238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4" name="WordArt 1150"/>
          <p:cNvSpPr>
            <a:spLocks noChangeArrowheads="1" noChangeShapeType="1" noTextEdit="1"/>
          </p:cNvSpPr>
          <p:nvPr/>
        </p:nvSpPr>
        <p:spPr bwMode="auto">
          <a:xfrm>
            <a:off x="4048125" y="5967413"/>
            <a:ext cx="179388" cy="4143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5" name="WordArt 1151"/>
          <p:cNvSpPr>
            <a:spLocks noChangeArrowheads="1" noChangeShapeType="1" noTextEdit="1"/>
          </p:cNvSpPr>
          <p:nvPr/>
        </p:nvSpPr>
        <p:spPr bwMode="auto">
          <a:xfrm>
            <a:off x="4057650" y="5267325"/>
            <a:ext cx="179388" cy="4143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6" name="WordArt 1152"/>
          <p:cNvSpPr>
            <a:spLocks noChangeArrowheads="1" noChangeShapeType="1" noTextEdit="1"/>
          </p:cNvSpPr>
          <p:nvPr/>
        </p:nvSpPr>
        <p:spPr bwMode="auto">
          <a:xfrm>
            <a:off x="4876800" y="5253038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6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6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57" name="WordArt 1153"/>
          <p:cNvSpPr>
            <a:spLocks noChangeArrowheads="1" noChangeShapeType="1" noTextEdit="1"/>
          </p:cNvSpPr>
          <p:nvPr/>
        </p:nvSpPr>
        <p:spPr bwMode="auto">
          <a:xfrm>
            <a:off x="6872288" y="5253038"/>
            <a:ext cx="1389856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6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6=    </a:t>
            </a:r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8" name="WordArt 1154"/>
          <p:cNvSpPr>
            <a:spLocks noChangeArrowheads="1" noChangeShapeType="1" noTextEdit="1"/>
          </p:cNvSpPr>
          <p:nvPr/>
        </p:nvSpPr>
        <p:spPr bwMode="auto">
          <a:xfrm>
            <a:off x="8031115" y="5291141"/>
            <a:ext cx="320722" cy="37147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12</a:t>
            </a:r>
          </a:p>
        </p:txBody>
      </p:sp>
      <p:sp>
        <p:nvSpPr>
          <p:cNvPr id="22659" name="WordArt 1155"/>
          <p:cNvSpPr>
            <a:spLocks noChangeArrowheads="1" noChangeShapeType="1" noTextEdit="1"/>
          </p:cNvSpPr>
          <p:nvPr/>
        </p:nvSpPr>
        <p:spPr bwMode="auto">
          <a:xfrm>
            <a:off x="6872288" y="5262563"/>
            <a:ext cx="1500187" cy="4238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60" name="WordArt 1156"/>
          <p:cNvSpPr>
            <a:spLocks noChangeArrowheads="1" noChangeShapeType="1" noTextEdit="1"/>
          </p:cNvSpPr>
          <p:nvPr/>
        </p:nvSpPr>
        <p:spPr bwMode="auto">
          <a:xfrm>
            <a:off x="8172450" y="5272088"/>
            <a:ext cx="179388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61" name="WordArt 1157"/>
          <p:cNvSpPr>
            <a:spLocks noChangeArrowheads="1" noChangeShapeType="1" noTextEdit="1"/>
          </p:cNvSpPr>
          <p:nvPr/>
        </p:nvSpPr>
        <p:spPr bwMode="auto">
          <a:xfrm>
            <a:off x="8167688" y="592931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6179" name="WordArt 1316"/>
          <p:cNvSpPr>
            <a:spLocks noChangeArrowheads="1" noChangeShapeType="1" noTextEdit="1"/>
          </p:cNvSpPr>
          <p:nvPr/>
        </p:nvSpPr>
        <p:spPr bwMode="auto">
          <a:xfrm>
            <a:off x="119063" y="85725"/>
            <a:ext cx="107950" cy="1619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6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134" name="Oval 1083"/>
          <p:cNvSpPr>
            <a:spLocks noChangeArrowheads="1"/>
          </p:cNvSpPr>
          <p:nvPr/>
        </p:nvSpPr>
        <p:spPr bwMode="auto">
          <a:xfrm>
            <a:off x="3223068" y="452588"/>
            <a:ext cx="311852" cy="34131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5" name="Oval 1100"/>
          <p:cNvSpPr>
            <a:spLocks noChangeArrowheads="1"/>
          </p:cNvSpPr>
          <p:nvPr/>
        </p:nvSpPr>
        <p:spPr bwMode="auto">
          <a:xfrm>
            <a:off x="2703652" y="3738564"/>
            <a:ext cx="312738" cy="34131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6" name="Oval 1100"/>
          <p:cNvSpPr>
            <a:spLocks noChangeArrowheads="1"/>
          </p:cNvSpPr>
          <p:nvPr/>
        </p:nvSpPr>
        <p:spPr bwMode="auto">
          <a:xfrm>
            <a:off x="3033467" y="3705831"/>
            <a:ext cx="312738" cy="34131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7" name="Oval 1100"/>
          <p:cNvSpPr>
            <a:spLocks noChangeArrowheads="1"/>
          </p:cNvSpPr>
          <p:nvPr/>
        </p:nvSpPr>
        <p:spPr bwMode="auto">
          <a:xfrm>
            <a:off x="3362729" y="3721101"/>
            <a:ext cx="312738" cy="34131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8" name="Oval 1100"/>
          <p:cNvSpPr>
            <a:spLocks noChangeArrowheads="1"/>
          </p:cNvSpPr>
          <p:nvPr/>
        </p:nvSpPr>
        <p:spPr bwMode="auto">
          <a:xfrm>
            <a:off x="2363788" y="3757614"/>
            <a:ext cx="312738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9" name="Oval 1100"/>
          <p:cNvSpPr>
            <a:spLocks noChangeArrowheads="1"/>
          </p:cNvSpPr>
          <p:nvPr/>
        </p:nvSpPr>
        <p:spPr bwMode="auto">
          <a:xfrm>
            <a:off x="7608094" y="3676685"/>
            <a:ext cx="312738" cy="34131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40" name="Oval 1100"/>
          <p:cNvSpPr>
            <a:spLocks noChangeArrowheads="1"/>
          </p:cNvSpPr>
          <p:nvPr/>
        </p:nvSpPr>
        <p:spPr bwMode="auto">
          <a:xfrm>
            <a:off x="7295884" y="3676686"/>
            <a:ext cx="288925" cy="34131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52437" y="5929314"/>
            <a:ext cx="66391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Vytvoř příklady na sčítání.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624734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6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6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6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6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6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6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6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6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6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6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6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6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7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6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6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6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6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6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6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6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6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6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6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2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2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2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2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2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2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2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26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26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2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2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2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2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2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2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26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26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2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2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6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26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22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226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226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 nodeType="clickPar">
                      <p:stCondLst>
                        <p:cond delay="indefinite"/>
                      </p:stCondLst>
                      <p:childTnLst>
                        <p:par>
                          <p:cTn id="1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226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22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 nodeType="clickPar">
                      <p:stCondLst>
                        <p:cond delay="indefinite"/>
                      </p:stCondLst>
                      <p:childTnLst>
                        <p:par>
                          <p:cTn id="1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8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226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22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0" grpId="0" animBg="1"/>
      <p:bldP spid="22631" grpId="0" animBg="1"/>
      <p:bldP spid="22632" grpId="0" animBg="1"/>
      <p:bldP spid="22633" grpId="0" animBg="1"/>
      <p:bldP spid="22634" grpId="0" animBg="1"/>
      <p:bldP spid="22635" grpId="0" animBg="1"/>
      <p:bldP spid="22636" grpId="0" animBg="1"/>
      <p:bldP spid="22637" grpId="0" animBg="1"/>
      <p:bldP spid="22638" grpId="0" animBg="1"/>
      <p:bldP spid="22639" grpId="0" animBg="1"/>
      <p:bldP spid="22640" grpId="0" animBg="1"/>
      <p:bldP spid="22641" grpId="0" animBg="1"/>
      <p:bldP spid="22642" grpId="0" animBg="1"/>
      <p:bldP spid="22643" grpId="0" animBg="1"/>
      <p:bldP spid="22644" grpId="0" animBg="1"/>
      <p:bldP spid="22645" grpId="0" animBg="1"/>
      <p:bldP spid="22646" grpId="0" animBg="1"/>
      <p:bldP spid="22647" grpId="0" animBg="1"/>
      <p:bldP spid="22648" grpId="0" animBg="1"/>
      <p:bldP spid="22649" grpId="0" animBg="1"/>
      <p:bldP spid="22650" grpId="0" animBg="1"/>
      <p:bldP spid="22651" grpId="0" animBg="1"/>
      <p:bldP spid="22652" grpId="0" animBg="1"/>
      <p:bldP spid="22654" grpId="0" animBg="1"/>
      <p:bldP spid="22655" grpId="0" animBg="1"/>
      <p:bldP spid="22656" grpId="0" animBg="1"/>
      <p:bldP spid="22657" grpId="0" animBg="1"/>
      <p:bldP spid="22658" grpId="0" animBg="1"/>
      <p:bldP spid="22659" grpId="0" animBg="1"/>
      <p:bldP spid="22660" grpId="0" animBg="1"/>
      <p:bldP spid="2266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7324050" cy="130100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Kolik peněz je v pytlích z banky?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" name="Picture 20" descr="C:\Users\08C1\AppData\Local\Microsoft\Windows\Temporary Internet Files\Content.IE5\DE4CGPLA\MP9003419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0769" y="3087567"/>
            <a:ext cx="2953244" cy="170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9" descr="C:\Users\08C1\AppData\Local\Microsoft\Windows\Temporary Internet Files\Content.IE5\S7687CZ2\MP90034204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64" y="4994629"/>
            <a:ext cx="2547394" cy="1817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7" descr="C:\Users\08C1\AppData\Local\Microsoft\Windows\Temporary Internet Files\Content.IE5\DE4CGPLA\MP90031562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706" y="1267350"/>
            <a:ext cx="2267582" cy="161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6" descr="C:\Users\08C1\AppData\Local\Microsoft\Windows\Temporary Internet Files\Content.IE5\DE4CGPLA\MP90031562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542" y="1477984"/>
            <a:ext cx="2242116" cy="1599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5" descr="C:\Users\08C1\AppData\Local\Microsoft\Windows\Temporary Internet Files\Content.IE5\YYPZW21M\MP90031562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7126" y="4881417"/>
            <a:ext cx="2404864" cy="1715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C:\Users\08C1\AppData\Local\Microsoft\Windows\Temporary Internet Files\Content.IE5\A2754ZST\MP90031562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710" y="3356993"/>
            <a:ext cx="2232583" cy="159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3" descr="C:\Users\08C1\AppData\Local\Microsoft\Windows\Temporary Internet Files\Content.IE5\7IACVERO\MP90031568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808" y="5089072"/>
            <a:ext cx="2472313" cy="176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08C1\AppData\Local\Microsoft\Windows\Temporary Internet Files\Content.IE5\YYPZW21M\MC900441314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73225">
            <a:off x="2709175" y="2169152"/>
            <a:ext cx="2527176" cy="2527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08C1\AppData\Local\Microsoft\Windows\Temporary Internet Files\Content.IE5\K0O7W0UI\MC90044193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514" y="291918"/>
            <a:ext cx="1746383" cy="2101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347863" y="3141242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6+7=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316206" y="4949569"/>
            <a:ext cx="12392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6+8=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37455" y="5114727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6+9=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85161" y="5035845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9+6=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37803" y="3356990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8+6=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921151" y="1477983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6+5=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80769" y="3143008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6+7=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896706" y="1185597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6+6=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79846" y="3317192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14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5498" y="499606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15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854775" y="1477982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11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295259" y="314300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13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392562" y="5089072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15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88288" y="118559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12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55944" y="317301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13</a:t>
            </a:r>
            <a:endParaRPr lang="cs-CZ" sz="3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254736" y="494956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14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3000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119"/>
          <p:cNvSpPr>
            <a:spLocks noChangeArrowheads="1"/>
          </p:cNvSpPr>
          <p:nvPr/>
        </p:nvSpPr>
        <p:spPr bwMode="auto">
          <a:xfrm>
            <a:off x="3615649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3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7" name="Rectangle 1119"/>
          <p:cNvSpPr>
            <a:spLocks noChangeArrowheads="1"/>
          </p:cNvSpPr>
          <p:nvPr/>
        </p:nvSpPr>
        <p:spPr bwMode="auto">
          <a:xfrm>
            <a:off x="2915816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8" name="Rectangle 1119"/>
          <p:cNvSpPr>
            <a:spLocks noChangeArrowheads="1"/>
          </p:cNvSpPr>
          <p:nvPr/>
        </p:nvSpPr>
        <p:spPr bwMode="auto">
          <a:xfrm>
            <a:off x="1912086" y="3015979"/>
            <a:ext cx="427666" cy="448221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4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9" name="Rectangle 1119"/>
          <p:cNvSpPr>
            <a:spLocks noChangeArrowheads="1"/>
          </p:cNvSpPr>
          <p:nvPr/>
        </p:nvSpPr>
        <p:spPr bwMode="auto">
          <a:xfrm>
            <a:off x="1137000" y="3064150"/>
            <a:ext cx="394854" cy="400049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7" name="Rectangle 1119"/>
          <p:cNvSpPr>
            <a:spLocks noChangeArrowheads="1"/>
          </p:cNvSpPr>
          <p:nvPr/>
        </p:nvSpPr>
        <p:spPr bwMode="auto">
          <a:xfrm>
            <a:off x="6857737" y="305391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18" name="Rectangle 1119"/>
          <p:cNvSpPr>
            <a:spLocks noChangeArrowheads="1"/>
          </p:cNvSpPr>
          <p:nvPr/>
        </p:nvSpPr>
        <p:spPr bwMode="auto">
          <a:xfrm>
            <a:off x="7482382" y="305391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1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19" name="Rectangle 1119"/>
          <p:cNvSpPr>
            <a:spLocks noChangeArrowheads="1"/>
          </p:cNvSpPr>
          <p:nvPr/>
        </p:nvSpPr>
        <p:spPr bwMode="auto">
          <a:xfrm>
            <a:off x="4864047" y="3024318"/>
            <a:ext cx="381000" cy="427195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20" name="Rectangle 1119"/>
          <p:cNvSpPr>
            <a:spLocks noChangeArrowheads="1"/>
          </p:cNvSpPr>
          <p:nvPr/>
        </p:nvSpPr>
        <p:spPr bwMode="auto">
          <a:xfrm>
            <a:off x="5536735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2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35" name="Rectangle 1119"/>
          <p:cNvSpPr>
            <a:spLocks noChangeArrowheads="1"/>
          </p:cNvSpPr>
          <p:nvPr/>
        </p:nvSpPr>
        <p:spPr bwMode="auto">
          <a:xfrm>
            <a:off x="7151565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6" name="Rectangle 1119"/>
          <p:cNvSpPr>
            <a:spLocks noChangeArrowheads="1"/>
          </p:cNvSpPr>
          <p:nvPr/>
        </p:nvSpPr>
        <p:spPr bwMode="auto">
          <a:xfrm>
            <a:off x="1505493" y="236964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7" name="Rectangle 1119"/>
          <p:cNvSpPr>
            <a:spLocks noChangeArrowheads="1"/>
          </p:cNvSpPr>
          <p:nvPr/>
        </p:nvSpPr>
        <p:spPr bwMode="auto">
          <a:xfrm>
            <a:off x="3182888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8" name="Rectangle 1119"/>
          <p:cNvSpPr>
            <a:spLocks noChangeArrowheads="1"/>
          </p:cNvSpPr>
          <p:nvPr/>
        </p:nvSpPr>
        <p:spPr bwMode="auto">
          <a:xfrm>
            <a:off x="5135880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441799" y="2204864"/>
            <a:ext cx="4559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151193" y="2369648"/>
            <a:ext cx="436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096624" y="2369648"/>
            <a:ext cx="420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099901" y="2369648"/>
            <a:ext cx="5546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cxnSp>
        <p:nvCxnSpPr>
          <p:cNvPr id="62" name="Přímá spojnice 61"/>
          <p:cNvCxnSpPr/>
          <p:nvPr/>
        </p:nvCxnSpPr>
        <p:spPr>
          <a:xfrm flipH="1" flipV="1">
            <a:off x="1912086" y="2781481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 flipV="1">
            <a:off x="3587651" y="281107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 flipV="1">
            <a:off x="7534169" y="2831314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 flipV="1">
            <a:off x="5536735" y="282131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>
            <a:stCxn id="9" idx="0"/>
          </p:cNvCxnSpPr>
          <p:nvPr/>
        </p:nvCxnSpPr>
        <p:spPr>
          <a:xfrm flipV="1">
            <a:off x="1334427" y="2831314"/>
            <a:ext cx="145473" cy="2328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>
            <a:stCxn id="7" idx="0"/>
          </p:cNvCxnSpPr>
          <p:nvPr/>
        </p:nvCxnSpPr>
        <p:spPr>
          <a:xfrm flipV="1">
            <a:off x="3106316" y="2882554"/>
            <a:ext cx="123082" cy="1815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>
            <a:stCxn id="19" idx="0"/>
          </p:cNvCxnSpPr>
          <p:nvPr/>
        </p:nvCxnSpPr>
        <p:spPr>
          <a:xfrm flipV="1">
            <a:off x="5054547" y="2831316"/>
            <a:ext cx="84154" cy="1930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>
            <a:stCxn id="17" idx="0"/>
          </p:cNvCxnSpPr>
          <p:nvPr/>
        </p:nvCxnSpPr>
        <p:spPr>
          <a:xfrm flipV="1">
            <a:off x="7048237" y="2831315"/>
            <a:ext cx="103328" cy="2225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Nadpis 5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Rozlož čísla na 5 +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1098900" y="2927817"/>
            <a:ext cx="432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7779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8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3341215"/>
              </p:ext>
            </p:extLst>
          </p:nvPr>
        </p:nvGraphicFramePr>
        <p:xfrm>
          <a:off x="323528" y="1484784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473012"/>
              </p:ext>
            </p:extLst>
          </p:nvPr>
        </p:nvGraphicFramePr>
        <p:xfrm>
          <a:off x="323528" y="2852936"/>
          <a:ext cx="5112570" cy="10498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2039896"/>
              </p:ext>
            </p:extLst>
          </p:nvPr>
        </p:nvGraphicFramePr>
        <p:xfrm>
          <a:off x="323528" y="4293096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0107024"/>
              </p:ext>
            </p:extLst>
          </p:nvPr>
        </p:nvGraphicFramePr>
        <p:xfrm>
          <a:off x="323528" y="5661248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Nadpis 18"/>
          <p:cNvSpPr>
            <a:spLocks noGrp="1"/>
          </p:cNvSpPr>
          <p:nvPr>
            <p:ph type="title" idx="4294967295"/>
          </p:nvPr>
        </p:nvSpPr>
        <p:spPr>
          <a:xfrm>
            <a:off x="-30476" y="116632"/>
            <a:ext cx="8507413" cy="1081087"/>
          </a:xfrm>
        </p:spPr>
        <p:txBody>
          <a:bodyPr/>
          <a:lstStyle/>
          <a:p>
            <a:r>
              <a:rPr lang="cs-CZ" dirty="0" smtClean="0"/>
              <a:t>Počítej!</a:t>
            </a:r>
            <a:endParaRPr lang="cs-CZ" dirty="0"/>
          </a:p>
        </p:txBody>
      </p:sp>
      <p:grpSp>
        <p:nvGrpSpPr>
          <p:cNvPr id="9" name="Group 1167"/>
          <p:cNvGrpSpPr>
            <a:grpSpLocks/>
          </p:cNvGrpSpPr>
          <p:nvPr/>
        </p:nvGrpSpPr>
        <p:grpSpPr bwMode="auto">
          <a:xfrm>
            <a:off x="408592" y="1531483"/>
            <a:ext cx="2318999" cy="394157"/>
            <a:chOff x="239" y="250"/>
            <a:chExt cx="1309" cy="193"/>
          </a:xfrm>
        </p:grpSpPr>
        <p:sp>
          <p:nvSpPr>
            <p:cNvPr id="11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4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5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23" name="Group 1167"/>
          <p:cNvGrpSpPr>
            <a:grpSpLocks/>
          </p:cNvGrpSpPr>
          <p:nvPr/>
        </p:nvGrpSpPr>
        <p:grpSpPr bwMode="auto">
          <a:xfrm>
            <a:off x="431686" y="4365103"/>
            <a:ext cx="2318999" cy="394157"/>
            <a:chOff x="239" y="250"/>
            <a:chExt cx="1309" cy="193"/>
          </a:xfrm>
        </p:grpSpPr>
        <p:sp>
          <p:nvSpPr>
            <p:cNvPr id="2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33" name="Group 1167"/>
          <p:cNvGrpSpPr>
            <a:grpSpLocks/>
          </p:cNvGrpSpPr>
          <p:nvPr/>
        </p:nvGrpSpPr>
        <p:grpSpPr bwMode="auto">
          <a:xfrm>
            <a:off x="431686" y="5733255"/>
            <a:ext cx="2318999" cy="394157"/>
            <a:chOff x="239" y="250"/>
            <a:chExt cx="1309" cy="193"/>
          </a:xfrm>
        </p:grpSpPr>
        <p:sp>
          <p:nvSpPr>
            <p:cNvPr id="3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43" name="Group 1167"/>
          <p:cNvGrpSpPr>
            <a:grpSpLocks/>
          </p:cNvGrpSpPr>
          <p:nvPr/>
        </p:nvGrpSpPr>
        <p:grpSpPr bwMode="auto">
          <a:xfrm>
            <a:off x="431686" y="2924943"/>
            <a:ext cx="2318999" cy="394157"/>
            <a:chOff x="239" y="250"/>
            <a:chExt cx="1309" cy="193"/>
          </a:xfrm>
        </p:grpSpPr>
        <p:sp>
          <p:nvSpPr>
            <p:cNvPr id="4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5641475" y="1458096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5+ 6 =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33014" y="2112749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5  1</a:t>
            </a:r>
            <a:endParaRPr lang="cs-CZ" sz="36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6588255" y="2007360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flipH="1">
            <a:off x="6300192" y="2007360"/>
            <a:ext cx="135830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ovéPole 100"/>
          <p:cNvSpPr txBox="1"/>
          <p:nvPr/>
        </p:nvSpPr>
        <p:spPr>
          <a:xfrm>
            <a:off x="7092280" y="1484786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11</a:t>
            </a:r>
            <a:endParaRPr lang="cs-CZ" sz="3600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744485" y="2859319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 + 7 =</a:t>
            </a:r>
            <a:endParaRPr lang="cs-CZ" sz="3600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5801589" y="5625906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 + 9 =</a:t>
            </a:r>
            <a:endParaRPr lang="cs-CZ" sz="3600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5808085" y="4296989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 + 8=</a:t>
            </a:r>
            <a:endParaRPr lang="cs-CZ" sz="3600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6329451" y="6209225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5  4</a:t>
            </a:r>
            <a:endParaRPr lang="cs-CZ" sz="3600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6248541" y="3505650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5  2</a:t>
            </a:r>
            <a:endParaRPr lang="cs-CZ" sz="3600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6266822" y="4901609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5  3</a:t>
            </a:r>
            <a:endParaRPr lang="cs-CZ" sz="3600" dirty="0"/>
          </a:p>
        </p:txBody>
      </p:sp>
      <p:cxnSp>
        <p:nvCxnSpPr>
          <p:cNvPr id="112" name="Přímá spojnice 111"/>
          <p:cNvCxnSpPr/>
          <p:nvPr/>
        </p:nvCxnSpPr>
        <p:spPr>
          <a:xfrm>
            <a:off x="6704335" y="3381894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flipH="1">
            <a:off x="6436022" y="3381894"/>
            <a:ext cx="92365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6738143" y="4783902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flipH="1">
            <a:off x="6425377" y="4846641"/>
            <a:ext cx="166611" cy="1847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6740219" y="6139667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Oval 1232"/>
          <p:cNvSpPr>
            <a:spLocks noChangeArrowheads="1"/>
          </p:cNvSpPr>
          <p:nvPr/>
        </p:nvSpPr>
        <p:spPr bwMode="auto">
          <a:xfrm rot="19009302">
            <a:off x="5988980" y="1528464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19" name="Oval 1232"/>
          <p:cNvSpPr>
            <a:spLocks noChangeArrowheads="1"/>
          </p:cNvSpPr>
          <p:nvPr/>
        </p:nvSpPr>
        <p:spPr bwMode="auto">
          <a:xfrm rot="19009302">
            <a:off x="6081084" y="5582824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20" name="Oval 1232"/>
          <p:cNvSpPr>
            <a:spLocks noChangeArrowheads="1"/>
          </p:cNvSpPr>
          <p:nvPr/>
        </p:nvSpPr>
        <p:spPr bwMode="auto">
          <a:xfrm rot="19009302">
            <a:off x="6021241" y="4285217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21" name="Oval 1232"/>
          <p:cNvSpPr>
            <a:spLocks noChangeArrowheads="1"/>
          </p:cNvSpPr>
          <p:nvPr/>
        </p:nvSpPr>
        <p:spPr bwMode="auto">
          <a:xfrm rot="19009302">
            <a:off x="5988980" y="2873901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cxnSp>
        <p:nvCxnSpPr>
          <p:cNvPr id="127" name="Přímá spojnice 126"/>
          <p:cNvCxnSpPr/>
          <p:nvPr/>
        </p:nvCxnSpPr>
        <p:spPr>
          <a:xfrm flipV="1">
            <a:off x="6528387" y="6139667"/>
            <a:ext cx="63602" cy="2475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2" name="TextovéPole 131"/>
          <p:cNvSpPr txBox="1"/>
          <p:nvPr/>
        </p:nvSpPr>
        <p:spPr>
          <a:xfrm>
            <a:off x="7184055" y="2894553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12</a:t>
            </a:r>
            <a:endParaRPr lang="cs-CZ" sz="3600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7258827" y="4296989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13</a:t>
            </a:r>
            <a:endParaRPr lang="cs-CZ" sz="3600" dirty="0"/>
          </a:p>
        </p:txBody>
      </p:sp>
      <p:sp>
        <p:nvSpPr>
          <p:cNvPr id="134" name="TextovéPole 133"/>
          <p:cNvSpPr txBox="1"/>
          <p:nvPr/>
        </p:nvSpPr>
        <p:spPr>
          <a:xfrm>
            <a:off x="7266377" y="5726224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14</a:t>
            </a:r>
            <a:endParaRPr lang="cs-CZ" sz="3600" dirty="0"/>
          </a:p>
        </p:txBody>
      </p:sp>
      <p:grpSp>
        <p:nvGrpSpPr>
          <p:cNvPr id="89" name="Group 122"/>
          <p:cNvGrpSpPr>
            <a:grpSpLocks/>
          </p:cNvGrpSpPr>
          <p:nvPr/>
        </p:nvGrpSpPr>
        <p:grpSpPr bwMode="auto">
          <a:xfrm>
            <a:off x="358833" y="1575175"/>
            <a:ext cx="4974507" cy="864369"/>
            <a:chOff x="274" y="1474"/>
            <a:chExt cx="2460" cy="437"/>
          </a:xfrm>
        </p:grpSpPr>
        <p:sp>
          <p:nvSpPr>
            <p:cNvPr id="90" name="Oval 123"/>
            <p:cNvSpPr>
              <a:spLocks noChangeArrowheads="1"/>
            </p:cNvSpPr>
            <p:nvPr/>
          </p:nvSpPr>
          <p:spPr bwMode="auto">
            <a:xfrm>
              <a:off x="1551" y="1480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91" name="Oval 124"/>
            <p:cNvSpPr>
              <a:spLocks noChangeArrowheads="1"/>
            </p:cNvSpPr>
            <p:nvPr/>
          </p:nvSpPr>
          <p:spPr bwMode="auto">
            <a:xfrm>
              <a:off x="1798" y="1474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92" name="Oval 125"/>
            <p:cNvSpPr>
              <a:spLocks noChangeArrowheads="1"/>
            </p:cNvSpPr>
            <p:nvPr/>
          </p:nvSpPr>
          <p:spPr bwMode="auto">
            <a:xfrm>
              <a:off x="2053" y="1480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93" name="Oval 126"/>
            <p:cNvSpPr>
              <a:spLocks noChangeArrowheads="1"/>
            </p:cNvSpPr>
            <p:nvPr/>
          </p:nvSpPr>
          <p:spPr bwMode="auto">
            <a:xfrm>
              <a:off x="2309" y="1477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94" name="Oval 127"/>
            <p:cNvSpPr>
              <a:spLocks noChangeArrowheads="1"/>
            </p:cNvSpPr>
            <p:nvPr/>
          </p:nvSpPr>
          <p:spPr bwMode="auto">
            <a:xfrm>
              <a:off x="2564" y="1474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95" name="Oval 128"/>
            <p:cNvSpPr>
              <a:spLocks noChangeArrowheads="1"/>
            </p:cNvSpPr>
            <p:nvPr/>
          </p:nvSpPr>
          <p:spPr bwMode="auto">
            <a:xfrm>
              <a:off x="274" y="1737"/>
              <a:ext cx="170" cy="174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102" name="Group 122"/>
          <p:cNvGrpSpPr>
            <a:grpSpLocks/>
          </p:cNvGrpSpPr>
          <p:nvPr/>
        </p:nvGrpSpPr>
        <p:grpSpPr bwMode="auto">
          <a:xfrm>
            <a:off x="381682" y="5779129"/>
            <a:ext cx="4974507" cy="864369"/>
            <a:chOff x="274" y="1474"/>
            <a:chExt cx="2460" cy="437"/>
          </a:xfrm>
        </p:grpSpPr>
        <p:sp>
          <p:nvSpPr>
            <p:cNvPr id="103" name="Oval 123"/>
            <p:cNvSpPr>
              <a:spLocks noChangeArrowheads="1"/>
            </p:cNvSpPr>
            <p:nvPr/>
          </p:nvSpPr>
          <p:spPr bwMode="auto">
            <a:xfrm>
              <a:off x="1551" y="1480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6" name="Oval 124"/>
            <p:cNvSpPr>
              <a:spLocks noChangeArrowheads="1"/>
            </p:cNvSpPr>
            <p:nvPr/>
          </p:nvSpPr>
          <p:spPr bwMode="auto">
            <a:xfrm>
              <a:off x="1798" y="1474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8" name="Oval 125"/>
            <p:cNvSpPr>
              <a:spLocks noChangeArrowheads="1"/>
            </p:cNvSpPr>
            <p:nvPr/>
          </p:nvSpPr>
          <p:spPr bwMode="auto">
            <a:xfrm>
              <a:off x="2053" y="1480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40" name="Oval 126"/>
            <p:cNvSpPr>
              <a:spLocks noChangeArrowheads="1"/>
            </p:cNvSpPr>
            <p:nvPr/>
          </p:nvSpPr>
          <p:spPr bwMode="auto">
            <a:xfrm>
              <a:off x="2309" y="1477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46" name="Oval 127"/>
            <p:cNvSpPr>
              <a:spLocks noChangeArrowheads="1"/>
            </p:cNvSpPr>
            <p:nvPr/>
          </p:nvSpPr>
          <p:spPr bwMode="auto">
            <a:xfrm>
              <a:off x="2564" y="1474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47" name="Oval 128"/>
            <p:cNvSpPr>
              <a:spLocks noChangeArrowheads="1"/>
            </p:cNvSpPr>
            <p:nvPr/>
          </p:nvSpPr>
          <p:spPr bwMode="auto">
            <a:xfrm>
              <a:off x="274" y="1737"/>
              <a:ext cx="170" cy="174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48" name="Oval 129"/>
            <p:cNvSpPr>
              <a:spLocks noChangeArrowheads="1"/>
            </p:cNvSpPr>
            <p:nvPr/>
          </p:nvSpPr>
          <p:spPr bwMode="auto">
            <a:xfrm>
              <a:off x="774" y="1729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49" name="Oval 130"/>
            <p:cNvSpPr>
              <a:spLocks noChangeArrowheads="1"/>
            </p:cNvSpPr>
            <p:nvPr/>
          </p:nvSpPr>
          <p:spPr bwMode="auto">
            <a:xfrm>
              <a:off x="537" y="1727"/>
              <a:ext cx="171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50" name="Oval 131"/>
            <p:cNvSpPr>
              <a:spLocks noChangeArrowheads="1"/>
            </p:cNvSpPr>
            <p:nvPr/>
          </p:nvSpPr>
          <p:spPr bwMode="auto">
            <a:xfrm>
              <a:off x="1030" y="1722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151" name="Group 122"/>
          <p:cNvGrpSpPr>
            <a:grpSpLocks/>
          </p:cNvGrpSpPr>
          <p:nvPr/>
        </p:nvGrpSpPr>
        <p:grpSpPr bwMode="auto">
          <a:xfrm>
            <a:off x="381682" y="4414456"/>
            <a:ext cx="4974507" cy="864369"/>
            <a:chOff x="274" y="1474"/>
            <a:chExt cx="2460" cy="437"/>
          </a:xfrm>
        </p:grpSpPr>
        <p:sp>
          <p:nvSpPr>
            <p:cNvPr id="152" name="Oval 123"/>
            <p:cNvSpPr>
              <a:spLocks noChangeArrowheads="1"/>
            </p:cNvSpPr>
            <p:nvPr/>
          </p:nvSpPr>
          <p:spPr bwMode="auto">
            <a:xfrm>
              <a:off x="1551" y="1480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53" name="Oval 124"/>
            <p:cNvSpPr>
              <a:spLocks noChangeArrowheads="1"/>
            </p:cNvSpPr>
            <p:nvPr/>
          </p:nvSpPr>
          <p:spPr bwMode="auto">
            <a:xfrm>
              <a:off x="1798" y="1474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54" name="Oval 125"/>
            <p:cNvSpPr>
              <a:spLocks noChangeArrowheads="1"/>
            </p:cNvSpPr>
            <p:nvPr/>
          </p:nvSpPr>
          <p:spPr bwMode="auto">
            <a:xfrm>
              <a:off x="2053" y="1480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55" name="Oval 126"/>
            <p:cNvSpPr>
              <a:spLocks noChangeArrowheads="1"/>
            </p:cNvSpPr>
            <p:nvPr/>
          </p:nvSpPr>
          <p:spPr bwMode="auto">
            <a:xfrm>
              <a:off x="2309" y="1477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56" name="Oval 127"/>
            <p:cNvSpPr>
              <a:spLocks noChangeArrowheads="1"/>
            </p:cNvSpPr>
            <p:nvPr/>
          </p:nvSpPr>
          <p:spPr bwMode="auto">
            <a:xfrm>
              <a:off x="2564" y="1474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57" name="Oval 128"/>
            <p:cNvSpPr>
              <a:spLocks noChangeArrowheads="1"/>
            </p:cNvSpPr>
            <p:nvPr/>
          </p:nvSpPr>
          <p:spPr bwMode="auto">
            <a:xfrm>
              <a:off x="274" y="1737"/>
              <a:ext cx="170" cy="174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59" name="Oval 129"/>
            <p:cNvSpPr>
              <a:spLocks noChangeArrowheads="1"/>
            </p:cNvSpPr>
            <p:nvPr/>
          </p:nvSpPr>
          <p:spPr bwMode="auto">
            <a:xfrm>
              <a:off x="774" y="1729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60" name="Oval 130"/>
            <p:cNvSpPr>
              <a:spLocks noChangeArrowheads="1"/>
            </p:cNvSpPr>
            <p:nvPr/>
          </p:nvSpPr>
          <p:spPr bwMode="auto">
            <a:xfrm>
              <a:off x="537" y="1727"/>
              <a:ext cx="171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164" name="Group 122"/>
          <p:cNvGrpSpPr>
            <a:grpSpLocks/>
          </p:cNvGrpSpPr>
          <p:nvPr/>
        </p:nvGrpSpPr>
        <p:grpSpPr bwMode="auto">
          <a:xfrm>
            <a:off x="381682" y="2949709"/>
            <a:ext cx="4974507" cy="864369"/>
            <a:chOff x="274" y="1474"/>
            <a:chExt cx="2460" cy="437"/>
          </a:xfrm>
        </p:grpSpPr>
        <p:sp>
          <p:nvSpPr>
            <p:cNvPr id="165" name="Oval 123"/>
            <p:cNvSpPr>
              <a:spLocks noChangeArrowheads="1"/>
            </p:cNvSpPr>
            <p:nvPr/>
          </p:nvSpPr>
          <p:spPr bwMode="auto">
            <a:xfrm>
              <a:off x="1551" y="1480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66" name="Oval 124"/>
            <p:cNvSpPr>
              <a:spLocks noChangeArrowheads="1"/>
            </p:cNvSpPr>
            <p:nvPr/>
          </p:nvSpPr>
          <p:spPr bwMode="auto">
            <a:xfrm>
              <a:off x="1798" y="1474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67" name="Oval 125"/>
            <p:cNvSpPr>
              <a:spLocks noChangeArrowheads="1"/>
            </p:cNvSpPr>
            <p:nvPr/>
          </p:nvSpPr>
          <p:spPr bwMode="auto">
            <a:xfrm>
              <a:off x="2053" y="1480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68" name="Oval 126"/>
            <p:cNvSpPr>
              <a:spLocks noChangeArrowheads="1"/>
            </p:cNvSpPr>
            <p:nvPr/>
          </p:nvSpPr>
          <p:spPr bwMode="auto">
            <a:xfrm>
              <a:off x="2309" y="1477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69" name="Oval 127"/>
            <p:cNvSpPr>
              <a:spLocks noChangeArrowheads="1"/>
            </p:cNvSpPr>
            <p:nvPr/>
          </p:nvSpPr>
          <p:spPr bwMode="auto">
            <a:xfrm>
              <a:off x="2564" y="1474"/>
              <a:ext cx="170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71" name="Oval 128"/>
            <p:cNvSpPr>
              <a:spLocks noChangeArrowheads="1"/>
            </p:cNvSpPr>
            <p:nvPr/>
          </p:nvSpPr>
          <p:spPr bwMode="auto">
            <a:xfrm>
              <a:off x="274" y="1737"/>
              <a:ext cx="170" cy="174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73" name="Oval 130"/>
            <p:cNvSpPr>
              <a:spLocks noChangeArrowheads="1"/>
            </p:cNvSpPr>
            <p:nvPr/>
          </p:nvSpPr>
          <p:spPr bwMode="auto">
            <a:xfrm>
              <a:off x="537" y="1727"/>
              <a:ext cx="171" cy="175"/>
            </a:xfrm>
            <a:prstGeom prst="ellipse">
              <a:avLst/>
            </a:prstGeom>
            <a:solidFill>
              <a:srgbClr val="99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685453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01" grpId="0"/>
      <p:bldP spid="105" grpId="0"/>
      <p:bldP spid="107" grpId="0"/>
      <p:bldP spid="108" grpId="0"/>
      <p:bldP spid="109" grpId="0"/>
      <p:bldP spid="110" grpId="0"/>
      <p:bldP spid="111" grpId="0"/>
      <p:bldP spid="117" grpId="0" animBg="1"/>
      <p:bldP spid="119" grpId="0" animBg="1"/>
      <p:bldP spid="120" grpId="0" animBg="1"/>
      <p:bldP spid="121" grpId="0" animBg="1"/>
      <p:bldP spid="132" grpId="0"/>
      <p:bldP spid="133" grpId="0"/>
      <p:bldP spid="13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0070C0"/>
                </a:solidFill>
              </a:rPr>
              <a:t>VYŘEŠ PŘÍKLADY POMOCÍ ROZKLADU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242111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5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9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 txBox="1">
            <a:spLocks noGrp="1"/>
          </p:cNvSpPr>
          <p:nvPr>
            <p:ph idx="1"/>
          </p:nvPr>
        </p:nvSpPr>
        <p:spPr>
          <a:xfrm>
            <a:off x="618583" y="1534212"/>
            <a:ext cx="14766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0070C0"/>
                </a:solidFill>
              </a:rPr>
              <a:t>5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6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43327" y="480393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7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5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480393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5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6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3242112"/>
            <a:ext cx="14766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6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5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32240" y="3242108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9  +  </a:t>
            </a:r>
            <a:r>
              <a:rPr lang="cs-CZ" sz="3200" dirty="0" smtClean="0">
                <a:solidFill>
                  <a:srgbClr val="0070C0"/>
                </a:solidFill>
              </a:rPr>
              <a:t>5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51357" y="1628799"/>
            <a:ext cx="14766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5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8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1628800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5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7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475471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8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5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97401" y="149874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439577" y="478329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41228" y="477751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12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430141" y="3242107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14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41228" y="324210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423158" y="162531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13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41228" y="162531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12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01597" y="324211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14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98125" y="4754711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13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4256246" y="391385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1151518" y="3843415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1191974" y="2424171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4285546" y="381173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2" name="Obdélník 81"/>
          <p:cNvSpPr/>
          <p:nvPr/>
        </p:nvSpPr>
        <p:spPr>
          <a:xfrm>
            <a:off x="1805246" y="3843415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4256246" y="2502884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1780253" y="245402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7352590" y="2362361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7939840" y="2349576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4857910" y="248796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4263791" y="243909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1813764" y="374073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1183590" y="371584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7971912" y="2292041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7384662" y="229683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4889982" y="243909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7335179" y="5493898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4889982" y="5470057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4215092" y="544379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7349818" y="384527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1780253" y="239908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8018715" y="381802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4948621" y="380606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7954197" y="5493966"/>
            <a:ext cx="4428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1945590" y="538000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1263945" y="541037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4" name="Obdélník 103"/>
          <p:cNvSpPr/>
          <p:nvPr/>
        </p:nvSpPr>
        <p:spPr>
          <a:xfrm>
            <a:off x="7939840" y="5520561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7312409" y="553795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4871181" y="549389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4183020" y="550757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bdélník 107"/>
          <p:cNvSpPr/>
          <p:nvPr/>
        </p:nvSpPr>
        <p:spPr>
          <a:xfrm>
            <a:off x="7317746" y="3910965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7965958" y="392039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4890828" y="3897589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1945590" y="5487116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1259790" y="5474163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1119446" y="2440326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>
            <a:endCxn id="92" idx="0"/>
          </p:cNvCxnSpPr>
          <p:nvPr/>
        </p:nvCxnSpPr>
        <p:spPr>
          <a:xfrm flipH="1">
            <a:off x="7581190" y="2057621"/>
            <a:ext cx="228600" cy="2392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endCxn id="97" idx="0"/>
          </p:cNvCxnSpPr>
          <p:nvPr/>
        </p:nvCxnSpPr>
        <p:spPr>
          <a:xfrm flipH="1">
            <a:off x="7546346" y="3699164"/>
            <a:ext cx="181889" cy="1461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endCxn id="94" idx="0"/>
          </p:cNvCxnSpPr>
          <p:nvPr/>
        </p:nvCxnSpPr>
        <p:spPr>
          <a:xfrm flipH="1">
            <a:off x="7531707" y="5292436"/>
            <a:ext cx="246011" cy="201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endCxn id="107" idx="0"/>
          </p:cNvCxnSpPr>
          <p:nvPr/>
        </p:nvCxnSpPr>
        <p:spPr>
          <a:xfrm flipH="1">
            <a:off x="4411620" y="5292436"/>
            <a:ext cx="301826" cy="2151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1388504" y="5242513"/>
            <a:ext cx="328486" cy="1461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1263946" y="3713274"/>
            <a:ext cx="268572" cy="984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>
            <a:off x="4411621" y="3699164"/>
            <a:ext cx="271215" cy="1814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1689073" y="3607837"/>
            <a:ext cx="228600" cy="2190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>
            <a:endCxn id="111" idx="0"/>
          </p:cNvCxnSpPr>
          <p:nvPr/>
        </p:nvCxnSpPr>
        <p:spPr>
          <a:xfrm>
            <a:off x="1841681" y="5234508"/>
            <a:ext cx="332509" cy="2526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>
            <a:endCxn id="93" idx="0"/>
          </p:cNvCxnSpPr>
          <p:nvPr/>
        </p:nvCxnSpPr>
        <p:spPr>
          <a:xfrm>
            <a:off x="4793766" y="2168862"/>
            <a:ext cx="292744" cy="2702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>
            <a:endCxn id="100" idx="0"/>
          </p:cNvCxnSpPr>
          <p:nvPr/>
        </p:nvCxnSpPr>
        <p:spPr>
          <a:xfrm>
            <a:off x="4884477" y="3570808"/>
            <a:ext cx="260672" cy="2352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>
            <a:endCxn id="95" idx="0"/>
          </p:cNvCxnSpPr>
          <p:nvPr/>
        </p:nvCxnSpPr>
        <p:spPr>
          <a:xfrm>
            <a:off x="4876800" y="5292436"/>
            <a:ext cx="209710" cy="1776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7907768" y="5259280"/>
            <a:ext cx="228600" cy="2175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>
            <a:endCxn id="99" idx="0"/>
          </p:cNvCxnSpPr>
          <p:nvPr/>
        </p:nvCxnSpPr>
        <p:spPr>
          <a:xfrm>
            <a:off x="7954571" y="3585175"/>
            <a:ext cx="260672" cy="2328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7939840" y="2057621"/>
            <a:ext cx="280841" cy="2463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>
            <a:endCxn id="88" idx="0"/>
          </p:cNvCxnSpPr>
          <p:nvPr/>
        </p:nvCxnSpPr>
        <p:spPr>
          <a:xfrm flipH="1">
            <a:off x="4460319" y="2168862"/>
            <a:ext cx="218283" cy="2702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flipH="1">
            <a:off x="1259790" y="2057621"/>
            <a:ext cx="228600" cy="2919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>
            <a:off x="1608718" y="2057621"/>
            <a:ext cx="308955" cy="304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2772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66" grpId="0"/>
      <p:bldP spid="6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99" grpId="0"/>
      <p:bldP spid="100" grpId="0"/>
      <p:bldP spid="101" grpId="0"/>
      <p:bldP spid="102" grpId="0"/>
      <p:bldP spid="10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1027"/>
          <p:cNvGrpSpPr>
            <a:grpSpLocks/>
          </p:cNvGrpSpPr>
          <p:nvPr/>
        </p:nvGrpSpPr>
        <p:grpSpPr bwMode="auto">
          <a:xfrm>
            <a:off x="395288" y="347664"/>
            <a:ext cx="8428038" cy="5330825"/>
            <a:chOff x="249" y="231"/>
            <a:chExt cx="5309" cy="3358"/>
          </a:xfrm>
        </p:grpSpPr>
        <p:grpSp>
          <p:nvGrpSpPr>
            <p:cNvPr id="6181" name="Group 1029"/>
            <p:cNvGrpSpPr>
              <a:grpSpLocks/>
            </p:cNvGrpSpPr>
            <p:nvPr/>
          </p:nvGrpSpPr>
          <p:grpSpPr bwMode="auto">
            <a:xfrm>
              <a:off x="2996" y="892"/>
              <a:ext cx="2323" cy="468"/>
              <a:chOff x="-29" y="1511"/>
              <a:chExt cx="2045" cy="297"/>
            </a:xfrm>
          </p:grpSpPr>
          <p:sp>
            <p:nvSpPr>
              <p:cNvPr id="6276" name="Line 1031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75" name="Line 1033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2" name="Group 1034"/>
            <p:cNvGrpSpPr>
              <a:grpSpLocks/>
            </p:cNvGrpSpPr>
            <p:nvPr/>
          </p:nvGrpSpPr>
          <p:grpSpPr bwMode="auto">
            <a:xfrm>
              <a:off x="285" y="892"/>
              <a:ext cx="2300" cy="468"/>
              <a:chOff x="-29" y="1511"/>
              <a:chExt cx="2045" cy="297"/>
            </a:xfrm>
          </p:grpSpPr>
          <p:sp>
            <p:nvSpPr>
              <p:cNvPr id="6272" name="Line 1036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71" name="Line 1038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3" name="Group 1039"/>
            <p:cNvGrpSpPr>
              <a:grpSpLocks/>
            </p:cNvGrpSpPr>
            <p:nvPr/>
          </p:nvGrpSpPr>
          <p:grpSpPr bwMode="auto">
            <a:xfrm>
              <a:off x="359" y="3154"/>
              <a:ext cx="2323" cy="435"/>
              <a:chOff x="-29" y="1511"/>
              <a:chExt cx="2045" cy="297"/>
            </a:xfrm>
          </p:grpSpPr>
          <p:sp>
            <p:nvSpPr>
              <p:cNvPr id="6268" name="Line 1041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67" name="Line 1043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4" name="Group 1044"/>
            <p:cNvGrpSpPr>
              <a:grpSpLocks/>
            </p:cNvGrpSpPr>
            <p:nvPr/>
          </p:nvGrpSpPr>
          <p:grpSpPr bwMode="auto">
            <a:xfrm>
              <a:off x="3038" y="3144"/>
              <a:ext cx="2323" cy="435"/>
              <a:chOff x="-29" y="1511"/>
              <a:chExt cx="2045" cy="297"/>
            </a:xfrm>
          </p:grpSpPr>
          <p:sp>
            <p:nvSpPr>
              <p:cNvPr id="6264" name="Line 1046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63" name="Line 1048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5" name="Group 1049"/>
            <p:cNvGrpSpPr>
              <a:grpSpLocks/>
            </p:cNvGrpSpPr>
            <p:nvPr/>
          </p:nvGrpSpPr>
          <p:grpSpPr bwMode="auto">
            <a:xfrm>
              <a:off x="249" y="231"/>
              <a:ext cx="5309" cy="2601"/>
              <a:chOff x="249" y="231"/>
              <a:chExt cx="5309" cy="2601"/>
            </a:xfrm>
          </p:grpSpPr>
          <p:grpSp>
            <p:nvGrpSpPr>
              <p:cNvPr id="6186" name="Group 1050"/>
              <p:cNvGrpSpPr>
                <a:grpSpLocks/>
              </p:cNvGrpSpPr>
              <p:nvPr/>
            </p:nvGrpSpPr>
            <p:grpSpPr bwMode="auto">
              <a:xfrm>
                <a:off x="3000" y="231"/>
                <a:ext cx="2400" cy="489"/>
                <a:chOff x="3136" y="231"/>
                <a:chExt cx="2336" cy="507"/>
              </a:xfrm>
            </p:grpSpPr>
            <p:sp>
              <p:nvSpPr>
                <p:cNvPr id="6242" name="Line 1051"/>
                <p:cNvSpPr>
                  <a:spLocks noChangeShapeType="1"/>
                </p:cNvSpPr>
                <p:nvPr/>
              </p:nvSpPr>
              <p:spPr bwMode="auto">
                <a:xfrm>
                  <a:off x="3136" y="284"/>
                  <a:ext cx="0" cy="436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43" name="Line 1052"/>
                <p:cNvSpPr>
                  <a:spLocks noChangeShapeType="1"/>
                </p:cNvSpPr>
                <p:nvPr/>
              </p:nvSpPr>
              <p:spPr bwMode="auto">
                <a:xfrm>
                  <a:off x="3158" y="615"/>
                  <a:ext cx="2314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4" name="Line 1053"/>
                <p:cNvSpPr>
                  <a:spLocks noChangeShapeType="1"/>
                </p:cNvSpPr>
                <p:nvPr/>
              </p:nvSpPr>
              <p:spPr bwMode="auto">
                <a:xfrm>
                  <a:off x="5470" y="245"/>
                  <a:ext cx="0" cy="448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45" name="Oval 1054"/>
                <p:cNvSpPr>
                  <a:spLocks noChangeArrowheads="1"/>
                </p:cNvSpPr>
                <p:nvPr/>
              </p:nvSpPr>
              <p:spPr bwMode="auto">
                <a:xfrm>
                  <a:off x="3230" y="516"/>
                  <a:ext cx="181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6" name="Oval 1055"/>
                <p:cNvSpPr>
                  <a:spLocks noChangeArrowheads="1"/>
                </p:cNvSpPr>
                <p:nvPr/>
              </p:nvSpPr>
              <p:spPr bwMode="auto">
                <a:xfrm>
                  <a:off x="3427" y="516"/>
                  <a:ext cx="181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3399FF"/>
                    </a:gs>
                    <a:gs pos="100000">
                      <a:srgbClr val="25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7" name="Oval 1056"/>
                <p:cNvSpPr>
                  <a:spLocks noChangeArrowheads="1"/>
                </p:cNvSpPr>
                <p:nvPr/>
              </p:nvSpPr>
              <p:spPr bwMode="auto">
                <a:xfrm>
                  <a:off x="4182" y="245"/>
                  <a:ext cx="183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3399FF"/>
                    </a:gs>
                    <a:gs pos="100000">
                      <a:srgbClr val="25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0" name="Line 1059"/>
                <p:cNvSpPr>
                  <a:spLocks noChangeShapeType="1"/>
                </p:cNvSpPr>
                <p:nvPr/>
              </p:nvSpPr>
              <p:spPr bwMode="auto">
                <a:xfrm flipV="1">
                  <a:off x="3148" y="359"/>
                  <a:ext cx="2322" cy="21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1" name="Oval 1060"/>
                <p:cNvSpPr>
                  <a:spLocks noChangeArrowheads="1"/>
                </p:cNvSpPr>
                <p:nvPr/>
              </p:nvSpPr>
              <p:spPr bwMode="auto">
                <a:xfrm>
                  <a:off x="3220" y="264"/>
                  <a:ext cx="182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2" name="Oval 1061"/>
                <p:cNvSpPr>
                  <a:spLocks noChangeArrowheads="1"/>
                </p:cNvSpPr>
                <p:nvPr/>
              </p:nvSpPr>
              <p:spPr bwMode="auto">
                <a:xfrm>
                  <a:off x="3416" y="264"/>
                  <a:ext cx="180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3" name="Oval 1062"/>
                <p:cNvSpPr>
                  <a:spLocks noChangeArrowheads="1"/>
                </p:cNvSpPr>
                <p:nvPr/>
              </p:nvSpPr>
              <p:spPr bwMode="auto">
                <a:xfrm>
                  <a:off x="3610" y="264"/>
                  <a:ext cx="184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4" name="Oval 1063"/>
                <p:cNvSpPr>
                  <a:spLocks noChangeArrowheads="1"/>
                </p:cNvSpPr>
                <p:nvPr/>
              </p:nvSpPr>
              <p:spPr bwMode="auto">
                <a:xfrm>
                  <a:off x="3799" y="264"/>
                  <a:ext cx="183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5" name="Oval 1064"/>
                <p:cNvSpPr>
                  <a:spLocks noChangeArrowheads="1"/>
                </p:cNvSpPr>
                <p:nvPr/>
              </p:nvSpPr>
              <p:spPr bwMode="auto">
                <a:xfrm>
                  <a:off x="3985" y="246"/>
                  <a:ext cx="182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7" name="Oval 1066"/>
                <p:cNvSpPr>
                  <a:spLocks noChangeArrowheads="1"/>
                </p:cNvSpPr>
                <p:nvPr/>
              </p:nvSpPr>
              <p:spPr bwMode="auto">
                <a:xfrm>
                  <a:off x="4381" y="246"/>
                  <a:ext cx="183" cy="223"/>
                </a:xfrm>
                <a:prstGeom prst="ellipse">
                  <a:avLst/>
                </a:prstGeom>
                <a:solidFill>
                  <a:schemeClr val="tx2">
                    <a:lumMod val="60000"/>
                    <a:lumOff val="40000"/>
                  </a:schemeClr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8" name="Oval 1067"/>
                <p:cNvSpPr>
                  <a:spLocks noChangeArrowheads="1"/>
                </p:cNvSpPr>
                <p:nvPr/>
              </p:nvSpPr>
              <p:spPr bwMode="auto">
                <a:xfrm>
                  <a:off x="4577" y="246"/>
                  <a:ext cx="181" cy="223"/>
                </a:xfrm>
                <a:prstGeom prst="ellipse">
                  <a:avLst/>
                </a:prstGeom>
                <a:solidFill>
                  <a:schemeClr val="tx2">
                    <a:lumMod val="60000"/>
                    <a:lumOff val="40000"/>
                  </a:schemeClr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9" name="Oval 1068"/>
                <p:cNvSpPr>
                  <a:spLocks noChangeArrowheads="1"/>
                </p:cNvSpPr>
                <p:nvPr/>
              </p:nvSpPr>
              <p:spPr bwMode="auto">
                <a:xfrm>
                  <a:off x="4767" y="246"/>
                  <a:ext cx="179" cy="223"/>
                </a:xfrm>
                <a:prstGeom prst="ellipse">
                  <a:avLst/>
                </a:prstGeom>
                <a:solidFill>
                  <a:schemeClr val="tx2">
                    <a:lumMod val="60000"/>
                    <a:lumOff val="40000"/>
                  </a:schemeClr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60" name="Oval 1069"/>
                <p:cNvSpPr>
                  <a:spLocks noChangeArrowheads="1"/>
                </p:cNvSpPr>
                <p:nvPr/>
              </p:nvSpPr>
              <p:spPr bwMode="auto">
                <a:xfrm>
                  <a:off x="4953" y="231"/>
                  <a:ext cx="179" cy="221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6187" name="Group 1071"/>
              <p:cNvGrpSpPr>
                <a:grpSpLocks/>
              </p:cNvGrpSpPr>
              <p:nvPr/>
            </p:nvGrpSpPr>
            <p:grpSpPr bwMode="auto">
              <a:xfrm>
                <a:off x="249" y="267"/>
                <a:ext cx="2534" cy="501"/>
                <a:chOff x="336" y="267"/>
                <a:chExt cx="2438" cy="501"/>
              </a:xfrm>
            </p:grpSpPr>
            <p:sp>
              <p:nvSpPr>
                <p:cNvPr id="6223" name="Line 1072"/>
                <p:cNvSpPr>
                  <a:spLocks noChangeShapeType="1"/>
                </p:cNvSpPr>
                <p:nvPr/>
              </p:nvSpPr>
              <p:spPr bwMode="auto">
                <a:xfrm>
                  <a:off x="336" y="328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24" name="Line 1073"/>
                <p:cNvSpPr>
                  <a:spLocks noChangeShapeType="1"/>
                </p:cNvSpPr>
                <p:nvPr/>
              </p:nvSpPr>
              <p:spPr bwMode="auto">
                <a:xfrm>
                  <a:off x="337" y="657"/>
                  <a:ext cx="2375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5" name="Oval 1074"/>
                <p:cNvSpPr>
                  <a:spLocks noChangeArrowheads="1"/>
                </p:cNvSpPr>
                <p:nvPr/>
              </p:nvSpPr>
              <p:spPr bwMode="auto">
                <a:xfrm>
                  <a:off x="444" y="553"/>
                  <a:ext cx="18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6" name="Line 1075"/>
                <p:cNvSpPr>
                  <a:spLocks noChangeShapeType="1"/>
                </p:cNvSpPr>
                <p:nvPr/>
              </p:nvSpPr>
              <p:spPr bwMode="auto">
                <a:xfrm flipV="1">
                  <a:off x="358" y="399"/>
                  <a:ext cx="2416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7" name="Oval 1076"/>
                <p:cNvSpPr>
                  <a:spLocks noChangeArrowheads="1"/>
                </p:cNvSpPr>
                <p:nvPr/>
              </p:nvSpPr>
              <p:spPr bwMode="auto">
                <a:xfrm>
                  <a:off x="432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8" name="Oval 1077"/>
                <p:cNvSpPr>
                  <a:spLocks noChangeArrowheads="1"/>
                </p:cNvSpPr>
                <p:nvPr/>
              </p:nvSpPr>
              <p:spPr bwMode="auto">
                <a:xfrm>
                  <a:off x="637" y="309"/>
                  <a:ext cx="188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9" name="Oval 1078"/>
                <p:cNvSpPr>
                  <a:spLocks noChangeArrowheads="1"/>
                </p:cNvSpPr>
                <p:nvPr/>
              </p:nvSpPr>
              <p:spPr bwMode="auto">
                <a:xfrm>
                  <a:off x="840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0" name="Oval 1079"/>
                <p:cNvSpPr>
                  <a:spLocks noChangeArrowheads="1"/>
                </p:cNvSpPr>
                <p:nvPr/>
              </p:nvSpPr>
              <p:spPr bwMode="auto">
                <a:xfrm>
                  <a:off x="1037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1" name="Oval 1080"/>
                <p:cNvSpPr>
                  <a:spLocks noChangeArrowheads="1"/>
                </p:cNvSpPr>
                <p:nvPr/>
              </p:nvSpPr>
              <p:spPr bwMode="auto">
                <a:xfrm>
                  <a:off x="1230" y="292"/>
                  <a:ext cx="18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3" name="Oval 1082"/>
                <p:cNvSpPr>
                  <a:spLocks noChangeArrowheads="1"/>
                </p:cNvSpPr>
                <p:nvPr/>
              </p:nvSpPr>
              <p:spPr bwMode="auto">
                <a:xfrm>
                  <a:off x="1640" y="292"/>
                  <a:ext cx="190" cy="215"/>
                </a:xfrm>
                <a:prstGeom prst="ellipse">
                  <a:avLst/>
                </a:prstGeom>
                <a:solidFill>
                  <a:schemeClr val="tx2">
                    <a:lumMod val="60000"/>
                    <a:lumOff val="40000"/>
                  </a:schemeClr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4" name="Oval 1083"/>
                <p:cNvSpPr>
                  <a:spLocks noChangeArrowheads="1"/>
                </p:cNvSpPr>
                <p:nvPr/>
              </p:nvSpPr>
              <p:spPr bwMode="auto">
                <a:xfrm>
                  <a:off x="1845" y="292"/>
                  <a:ext cx="189" cy="215"/>
                </a:xfrm>
                <a:prstGeom prst="ellipse">
                  <a:avLst/>
                </a:prstGeom>
                <a:solidFill>
                  <a:schemeClr val="tx2">
                    <a:lumMod val="60000"/>
                    <a:lumOff val="40000"/>
                  </a:schemeClr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6" name="Oval 1085"/>
                <p:cNvSpPr>
                  <a:spLocks noChangeArrowheads="1"/>
                </p:cNvSpPr>
                <p:nvPr/>
              </p:nvSpPr>
              <p:spPr bwMode="auto">
                <a:xfrm>
                  <a:off x="2236" y="277"/>
                  <a:ext cx="187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7" name="Oval 1086"/>
                <p:cNvSpPr>
                  <a:spLocks noChangeArrowheads="1"/>
                </p:cNvSpPr>
                <p:nvPr/>
              </p:nvSpPr>
              <p:spPr bwMode="auto">
                <a:xfrm>
                  <a:off x="648" y="550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8" name="Oval 1087"/>
                <p:cNvSpPr>
                  <a:spLocks noChangeArrowheads="1"/>
                </p:cNvSpPr>
                <p:nvPr/>
              </p:nvSpPr>
              <p:spPr bwMode="auto">
                <a:xfrm>
                  <a:off x="851" y="550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9" name="Oval 1088"/>
                <p:cNvSpPr>
                  <a:spLocks noChangeArrowheads="1"/>
                </p:cNvSpPr>
                <p:nvPr/>
              </p:nvSpPr>
              <p:spPr bwMode="auto">
                <a:xfrm>
                  <a:off x="1050" y="553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5D9B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0" name="Oval 1089"/>
                <p:cNvSpPr>
                  <a:spLocks noChangeArrowheads="1"/>
                </p:cNvSpPr>
                <p:nvPr/>
              </p:nvSpPr>
              <p:spPr bwMode="auto">
                <a:xfrm>
                  <a:off x="1423" y="267"/>
                  <a:ext cx="18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5D9B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1" name="Line 1090"/>
                <p:cNvSpPr>
                  <a:spLocks noChangeShapeType="1"/>
                </p:cNvSpPr>
                <p:nvPr/>
              </p:nvSpPr>
              <p:spPr bwMode="auto">
                <a:xfrm>
                  <a:off x="2722" y="291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</p:grpSp>
          <p:grpSp>
            <p:nvGrpSpPr>
              <p:cNvPr id="6188" name="Group 1091"/>
              <p:cNvGrpSpPr>
                <a:grpSpLocks/>
              </p:cNvGrpSpPr>
              <p:nvPr/>
            </p:nvGrpSpPr>
            <p:grpSpPr bwMode="auto">
              <a:xfrm>
                <a:off x="345" y="2304"/>
                <a:ext cx="5213" cy="528"/>
                <a:chOff x="345" y="2304"/>
                <a:chExt cx="5213" cy="528"/>
              </a:xfrm>
            </p:grpSpPr>
            <p:sp>
              <p:nvSpPr>
                <p:cNvPr id="6189" name="Line 1092"/>
                <p:cNvSpPr>
                  <a:spLocks noChangeShapeType="1"/>
                </p:cNvSpPr>
                <p:nvPr/>
              </p:nvSpPr>
              <p:spPr bwMode="auto">
                <a:xfrm>
                  <a:off x="345" y="2403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190" name="Line 1093"/>
                <p:cNvSpPr>
                  <a:spLocks noChangeShapeType="1"/>
                </p:cNvSpPr>
                <p:nvPr/>
              </p:nvSpPr>
              <p:spPr bwMode="auto">
                <a:xfrm>
                  <a:off x="346" y="2732"/>
                  <a:ext cx="2469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1" name="Line 1094"/>
                <p:cNvSpPr>
                  <a:spLocks noChangeShapeType="1"/>
                </p:cNvSpPr>
                <p:nvPr/>
              </p:nvSpPr>
              <p:spPr bwMode="auto">
                <a:xfrm flipV="1">
                  <a:off x="368" y="2474"/>
                  <a:ext cx="2511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2" name="Oval 1095"/>
                <p:cNvSpPr>
                  <a:spLocks noChangeArrowheads="1"/>
                </p:cNvSpPr>
                <p:nvPr/>
              </p:nvSpPr>
              <p:spPr bwMode="auto">
                <a:xfrm>
                  <a:off x="445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3" name="Oval 1096"/>
                <p:cNvSpPr>
                  <a:spLocks noChangeArrowheads="1"/>
                </p:cNvSpPr>
                <p:nvPr/>
              </p:nvSpPr>
              <p:spPr bwMode="auto">
                <a:xfrm>
                  <a:off x="658" y="2384"/>
                  <a:ext cx="195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4" name="Oval 1097"/>
                <p:cNvSpPr>
                  <a:spLocks noChangeArrowheads="1"/>
                </p:cNvSpPr>
                <p:nvPr/>
              </p:nvSpPr>
              <p:spPr bwMode="auto">
                <a:xfrm>
                  <a:off x="869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5" name="Oval 1098"/>
                <p:cNvSpPr>
                  <a:spLocks noChangeArrowheads="1"/>
                </p:cNvSpPr>
                <p:nvPr/>
              </p:nvSpPr>
              <p:spPr bwMode="auto">
                <a:xfrm>
                  <a:off x="1074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6" name="Oval 1099"/>
                <p:cNvSpPr>
                  <a:spLocks noChangeArrowheads="1"/>
                </p:cNvSpPr>
                <p:nvPr/>
              </p:nvSpPr>
              <p:spPr bwMode="auto">
                <a:xfrm>
                  <a:off x="1274" y="2367"/>
                  <a:ext cx="196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1" name="Oval 1104"/>
                <p:cNvSpPr>
                  <a:spLocks noChangeArrowheads="1"/>
                </p:cNvSpPr>
                <p:nvPr/>
              </p:nvSpPr>
              <p:spPr bwMode="auto">
                <a:xfrm>
                  <a:off x="2320" y="2352"/>
                  <a:ext cx="194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2" name="Line 1105"/>
                <p:cNvSpPr>
                  <a:spLocks noChangeShapeType="1"/>
                </p:cNvSpPr>
                <p:nvPr/>
              </p:nvSpPr>
              <p:spPr bwMode="auto">
                <a:xfrm>
                  <a:off x="2825" y="2366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03" name="Line 1106"/>
                <p:cNvSpPr>
                  <a:spLocks noChangeShapeType="1"/>
                </p:cNvSpPr>
                <p:nvPr/>
              </p:nvSpPr>
              <p:spPr bwMode="auto">
                <a:xfrm>
                  <a:off x="3024" y="2355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04" name="Line 1107"/>
                <p:cNvSpPr>
                  <a:spLocks noChangeShapeType="1"/>
                </p:cNvSpPr>
                <p:nvPr/>
              </p:nvSpPr>
              <p:spPr bwMode="auto">
                <a:xfrm>
                  <a:off x="3025" y="2684"/>
                  <a:ext cx="2469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5" name="Oval 1108"/>
                <p:cNvSpPr>
                  <a:spLocks noChangeArrowheads="1"/>
                </p:cNvSpPr>
                <p:nvPr/>
              </p:nvSpPr>
              <p:spPr bwMode="auto">
                <a:xfrm>
                  <a:off x="3136" y="2580"/>
                  <a:ext cx="196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6" name="Line 1109"/>
                <p:cNvSpPr>
                  <a:spLocks noChangeShapeType="1"/>
                </p:cNvSpPr>
                <p:nvPr/>
              </p:nvSpPr>
              <p:spPr bwMode="auto">
                <a:xfrm flipV="1">
                  <a:off x="3047" y="2426"/>
                  <a:ext cx="2511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7" name="Oval 1110"/>
                <p:cNvSpPr>
                  <a:spLocks noChangeArrowheads="1"/>
                </p:cNvSpPr>
                <p:nvPr/>
              </p:nvSpPr>
              <p:spPr bwMode="auto">
                <a:xfrm>
                  <a:off x="3124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8" name="Oval 1111"/>
                <p:cNvSpPr>
                  <a:spLocks noChangeArrowheads="1"/>
                </p:cNvSpPr>
                <p:nvPr/>
              </p:nvSpPr>
              <p:spPr bwMode="auto">
                <a:xfrm>
                  <a:off x="3337" y="2336"/>
                  <a:ext cx="195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9" name="Oval 1112"/>
                <p:cNvSpPr>
                  <a:spLocks noChangeArrowheads="1"/>
                </p:cNvSpPr>
                <p:nvPr/>
              </p:nvSpPr>
              <p:spPr bwMode="auto">
                <a:xfrm>
                  <a:off x="3548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0" name="Oval 1113"/>
                <p:cNvSpPr>
                  <a:spLocks noChangeArrowheads="1"/>
                </p:cNvSpPr>
                <p:nvPr/>
              </p:nvSpPr>
              <p:spPr bwMode="auto">
                <a:xfrm>
                  <a:off x="3753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1" name="Oval 1114"/>
                <p:cNvSpPr>
                  <a:spLocks noChangeArrowheads="1"/>
                </p:cNvSpPr>
                <p:nvPr/>
              </p:nvSpPr>
              <p:spPr bwMode="auto">
                <a:xfrm>
                  <a:off x="3953" y="2319"/>
                  <a:ext cx="196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3" name="Oval 1116"/>
                <p:cNvSpPr>
                  <a:spLocks noChangeArrowheads="1"/>
                </p:cNvSpPr>
                <p:nvPr/>
              </p:nvSpPr>
              <p:spPr bwMode="auto">
                <a:xfrm>
                  <a:off x="4379" y="2319"/>
                  <a:ext cx="198" cy="215"/>
                </a:xfrm>
                <a:prstGeom prst="ellipse">
                  <a:avLst/>
                </a:prstGeom>
                <a:solidFill>
                  <a:schemeClr val="tx2">
                    <a:lumMod val="60000"/>
                    <a:lumOff val="40000"/>
                  </a:schemeClr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6" name="Oval 1119"/>
                <p:cNvSpPr>
                  <a:spLocks noChangeArrowheads="1"/>
                </p:cNvSpPr>
                <p:nvPr/>
              </p:nvSpPr>
              <p:spPr bwMode="auto">
                <a:xfrm>
                  <a:off x="4999" y="2304"/>
                  <a:ext cx="194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7" name="Oval 1120"/>
                <p:cNvSpPr>
                  <a:spLocks noChangeArrowheads="1"/>
                </p:cNvSpPr>
                <p:nvPr/>
              </p:nvSpPr>
              <p:spPr bwMode="auto">
                <a:xfrm>
                  <a:off x="4169" y="2325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8" name="Line 1121"/>
                <p:cNvSpPr>
                  <a:spLocks noChangeShapeType="1"/>
                </p:cNvSpPr>
                <p:nvPr/>
              </p:nvSpPr>
              <p:spPr bwMode="auto">
                <a:xfrm>
                  <a:off x="5504" y="2318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19" name="Oval 1122"/>
                <p:cNvSpPr>
                  <a:spLocks noChangeArrowheads="1"/>
                </p:cNvSpPr>
                <p:nvPr/>
              </p:nvSpPr>
              <p:spPr bwMode="auto">
                <a:xfrm>
                  <a:off x="480" y="2617"/>
                  <a:ext cx="19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0" name="Oval 1123"/>
                <p:cNvSpPr>
                  <a:spLocks noChangeArrowheads="1"/>
                </p:cNvSpPr>
                <p:nvPr/>
              </p:nvSpPr>
              <p:spPr bwMode="auto">
                <a:xfrm>
                  <a:off x="693" y="261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1" name="Oval 1124"/>
                <p:cNvSpPr>
                  <a:spLocks noChangeArrowheads="1"/>
                </p:cNvSpPr>
                <p:nvPr/>
              </p:nvSpPr>
              <p:spPr bwMode="auto">
                <a:xfrm>
                  <a:off x="898" y="261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2" name="Oval 1125"/>
                <p:cNvSpPr>
                  <a:spLocks noChangeArrowheads="1"/>
                </p:cNvSpPr>
                <p:nvPr/>
              </p:nvSpPr>
              <p:spPr bwMode="auto">
                <a:xfrm>
                  <a:off x="1493" y="2375"/>
                  <a:ext cx="194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22630" name="WordArt 1126"/>
          <p:cNvSpPr>
            <a:spLocks noChangeArrowheads="1" noChangeShapeType="1" noTextEdit="1"/>
          </p:cNvSpPr>
          <p:nvPr/>
        </p:nvSpPr>
        <p:spPr bwMode="auto">
          <a:xfrm>
            <a:off x="5991224" y="1752600"/>
            <a:ext cx="304409" cy="384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12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1" name="WordArt 1127"/>
          <p:cNvSpPr>
            <a:spLocks noChangeArrowheads="1" noChangeShapeType="1" noTextEdit="1"/>
          </p:cNvSpPr>
          <p:nvPr/>
        </p:nvSpPr>
        <p:spPr bwMode="auto">
          <a:xfrm>
            <a:off x="1793875" y="1751013"/>
            <a:ext cx="266700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14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2" name="WordArt 1128"/>
          <p:cNvSpPr>
            <a:spLocks noChangeArrowheads="1" noChangeShapeType="1" noTextEdit="1"/>
          </p:cNvSpPr>
          <p:nvPr/>
        </p:nvSpPr>
        <p:spPr bwMode="auto">
          <a:xfrm>
            <a:off x="3859213" y="1751013"/>
            <a:ext cx="359325" cy="3778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14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3" name="WordArt 1129"/>
          <p:cNvSpPr>
            <a:spLocks noChangeArrowheads="1" noChangeShapeType="1" noTextEdit="1"/>
          </p:cNvSpPr>
          <p:nvPr/>
        </p:nvSpPr>
        <p:spPr bwMode="auto">
          <a:xfrm>
            <a:off x="5929313" y="5272088"/>
            <a:ext cx="266700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11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4" name="WordArt 1130"/>
          <p:cNvSpPr>
            <a:spLocks noChangeArrowheads="1" noChangeShapeType="1" noTextEdit="1"/>
          </p:cNvSpPr>
          <p:nvPr/>
        </p:nvSpPr>
        <p:spPr bwMode="auto">
          <a:xfrm>
            <a:off x="1709738" y="5291141"/>
            <a:ext cx="344488" cy="395284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13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5" name="WordArt 1131"/>
          <p:cNvSpPr>
            <a:spLocks noChangeArrowheads="1" noChangeShapeType="1" noTextEdit="1"/>
          </p:cNvSpPr>
          <p:nvPr/>
        </p:nvSpPr>
        <p:spPr bwMode="auto">
          <a:xfrm>
            <a:off x="6858000" y="5929313"/>
            <a:ext cx="1500188" cy="4238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6" name="WordArt 1132"/>
          <p:cNvSpPr>
            <a:spLocks noChangeArrowheads="1" noChangeShapeType="1" noTextEdit="1"/>
          </p:cNvSpPr>
          <p:nvPr/>
        </p:nvSpPr>
        <p:spPr bwMode="auto">
          <a:xfrm>
            <a:off x="657225" y="1738313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5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9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37" name="WordArt 1133"/>
          <p:cNvSpPr>
            <a:spLocks noChangeArrowheads="1" noChangeShapeType="1" noTextEdit="1"/>
          </p:cNvSpPr>
          <p:nvPr/>
        </p:nvSpPr>
        <p:spPr bwMode="auto">
          <a:xfrm>
            <a:off x="2676526" y="1733551"/>
            <a:ext cx="147081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9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5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38" name="WordArt 1134"/>
          <p:cNvSpPr>
            <a:spLocks noChangeArrowheads="1" noChangeShapeType="1" noTextEdit="1"/>
          </p:cNvSpPr>
          <p:nvPr/>
        </p:nvSpPr>
        <p:spPr bwMode="auto">
          <a:xfrm>
            <a:off x="2743200" y="1738313"/>
            <a:ext cx="1300163" cy="4127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9" name="WordArt 1135"/>
          <p:cNvSpPr>
            <a:spLocks noChangeArrowheads="1" noChangeShapeType="1" noTextEdit="1"/>
          </p:cNvSpPr>
          <p:nvPr/>
        </p:nvSpPr>
        <p:spPr bwMode="auto">
          <a:xfrm>
            <a:off x="2728913" y="2468563"/>
            <a:ext cx="1300162" cy="4127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0" name="WordArt 1136"/>
          <p:cNvSpPr>
            <a:spLocks noChangeArrowheads="1" noChangeShapeType="1" noTextEdit="1"/>
          </p:cNvSpPr>
          <p:nvPr/>
        </p:nvSpPr>
        <p:spPr bwMode="auto">
          <a:xfrm>
            <a:off x="3843338" y="1733550"/>
            <a:ext cx="179387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1" name="WordArt 1137"/>
          <p:cNvSpPr>
            <a:spLocks noChangeArrowheads="1" noChangeShapeType="1" noTextEdit="1"/>
          </p:cNvSpPr>
          <p:nvPr/>
        </p:nvSpPr>
        <p:spPr bwMode="auto">
          <a:xfrm>
            <a:off x="3859213" y="248126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2" name="WordArt 1138"/>
          <p:cNvSpPr>
            <a:spLocks noChangeArrowheads="1" noChangeShapeType="1" noTextEdit="1"/>
          </p:cNvSpPr>
          <p:nvPr/>
        </p:nvSpPr>
        <p:spPr bwMode="auto">
          <a:xfrm>
            <a:off x="4905375" y="1738313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5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+ 7 =    </a:t>
            </a:r>
          </a:p>
        </p:txBody>
      </p:sp>
      <p:sp>
        <p:nvSpPr>
          <p:cNvPr id="22643" name="WordArt 1139"/>
          <p:cNvSpPr>
            <a:spLocks noChangeArrowheads="1" noChangeShapeType="1" noTextEdit="1"/>
          </p:cNvSpPr>
          <p:nvPr/>
        </p:nvSpPr>
        <p:spPr bwMode="auto">
          <a:xfrm>
            <a:off x="8250238" y="1733551"/>
            <a:ext cx="335414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12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4" name="WordArt 1140"/>
          <p:cNvSpPr>
            <a:spLocks noChangeArrowheads="1" noChangeShapeType="1" noTextEdit="1"/>
          </p:cNvSpPr>
          <p:nvPr/>
        </p:nvSpPr>
        <p:spPr bwMode="auto">
          <a:xfrm>
            <a:off x="6919913" y="1733550"/>
            <a:ext cx="1551538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7 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5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45" name="WordArt 1141"/>
          <p:cNvSpPr>
            <a:spLocks noChangeArrowheads="1" noChangeShapeType="1" noTextEdit="1"/>
          </p:cNvSpPr>
          <p:nvPr/>
        </p:nvSpPr>
        <p:spPr bwMode="auto">
          <a:xfrm>
            <a:off x="6905625" y="1752600"/>
            <a:ext cx="1585913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6" name="WordArt 1142"/>
          <p:cNvSpPr>
            <a:spLocks noChangeArrowheads="1" noChangeShapeType="1" noTextEdit="1"/>
          </p:cNvSpPr>
          <p:nvPr/>
        </p:nvSpPr>
        <p:spPr bwMode="auto">
          <a:xfrm>
            <a:off x="6919913" y="2500313"/>
            <a:ext cx="1585912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7" name="WordArt 1143"/>
          <p:cNvSpPr>
            <a:spLocks noChangeArrowheads="1" noChangeShapeType="1" noTextEdit="1"/>
          </p:cNvSpPr>
          <p:nvPr/>
        </p:nvSpPr>
        <p:spPr bwMode="auto">
          <a:xfrm>
            <a:off x="8234363" y="1752600"/>
            <a:ext cx="179387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8" name="WordArt 1144"/>
          <p:cNvSpPr>
            <a:spLocks noChangeArrowheads="1" noChangeShapeType="1" noTextEdit="1"/>
          </p:cNvSpPr>
          <p:nvPr/>
        </p:nvSpPr>
        <p:spPr bwMode="auto">
          <a:xfrm>
            <a:off x="8250238" y="250031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9" name="WordArt 1145"/>
          <p:cNvSpPr>
            <a:spLocks noChangeArrowheads="1" noChangeShapeType="1" noTextEdit="1"/>
          </p:cNvSpPr>
          <p:nvPr/>
        </p:nvSpPr>
        <p:spPr bwMode="auto">
          <a:xfrm>
            <a:off x="666750" y="5262563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5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8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50" name="WordArt 1146"/>
          <p:cNvSpPr>
            <a:spLocks noChangeArrowheads="1" noChangeShapeType="1" noTextEdit="1"/>
          </p:cNvSpPr>
          <p:nvPr/>
        </p:nvSpPr>
        <p:spPr bwMode="auto">
          <a:xfrm>
            <a:off x="2805112" y="5291139"/>
            <a:ext cx="1413425" cy="38496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8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5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51" name="WordArt 1147"/>
          <p:cNvSpPr>
            <a:spLocks noChangeArrowheads="1" noChangeShapeType="1" noTextEdit="1"/>
          </p:cNvSpPr>
          <p:nvPr/>
        </p:nvSpPr>
        <p:spPr bwMode="auto">
          <a:xfrm>
            <a:off x="4076778" y="5291140"/>
            <a:ext cx="341235" cy="38496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13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2" name="WordArt 1148"/>
          <p:cNvSpPr>
            <a:spLocks noChangeArrowheads="1" noChangeShapeType="1" noTextEdit="1"/>
          </p:cNvSpPr>
          <p:nvPr/>
        </p:nvSpPr>
        <p:spPr bwMode="auto">
          <a:xfrm>
            <a:off x="2819400" y="5257800"/>
            <a:ext cx="1527175" cy="4238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4" name="WordArt 1150"/>
          <p:cNvSpPr>
            <a:spLocks noChangeArrowheads="1" noChangeShapeType="1" noTextEdit="1"/>
          </p:cNvSpPr>
          <p:nvPr/>
        </p:nvSpPr>
        <p:spPr bwMode="auto">
          <a:xfrm>
            <a:off x="4048125" y="5967413"/>
            <a:ext cx="179388" cy="4143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5" name="WordArt 1151"/>
          <p:cNvSpPr>
            <a:spLocks noChangeArrowheads="1" noChangeShapeType="1" noTextEdit="1"/>
          </p:cNvSpPr>
          <p:nvPr/>
        </p:nvSpPr>
        <p:spPr bwMode="auto">
          <a:xfrm>
            <a:off x="4057650" y="5267325"/>
            <a:ext cx="179388" cy="4143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6" name="WordArt 1152"/>
          <p:cNvSpPr>
            <a:spLocks noChangeArrowheads="1" noChangeShapeType="1" noTextEdit="1"/>
          </p:cNvSpPr>
          <p:nvPr/>
        </p:nvSpPr>
        <p:spPr bwMode="auto">
          <a:xfrm>
            <a:off x="4876800" y="5253038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5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6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57" name="WordArt 1153"/>
          <p:cNvSpPr>
            <a:spLocks noChangeArrowheads="1" noChangeShapeType="1" noTextEdit="1"/>
          </p:cNvSpPr>
          <p:nvPr/>
        </p:nvSpPr>
        <p:spPr bwMode="auto">
          <a:xfrm>
            <a:off x="6872288" y="5253038"/>
            <a:ext cx="1389856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6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5=    </a:t>
            </a:r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8" name="WordArt 1154"/>
          <p:cNvSpPr>
            <a:spLocks noChangeArrowheads="1" noChangeShapeType="1" noTextEdit="1"/>
          </p:cNvSpPr>
          <p:nvPr/>
        </p:nvSpPr>
        <p:spPr bwMode="auto">
          <a:xfrm>
            <a:off x="8031115" y="5291141"/>
            <a:ext cx="320722" cy="37147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11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9" name="WordArt 1155"/>
          <p:cNvSpPr>
            <a:spLocks noChangeArrowheads="1" noChangeShapeType="1" noTextEdit="1"/>
          </p:cNvSpPr>
          <p:nvPr/>
        </p:nvSpPr>
        <p:spPr bwMode="auto">
          <a:xfrm>
            <a:off x="6872288" y="5262563"/>
            <a:ext cx="1500187" cy="4238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60" name="WordArt 1156"/>
          <p:cNvSpPr>
            <a:spLocks noChangeArrowheads="1" noChangeShapeType="1" noTextEdit="1"/>
          </p:cNvSpPr>
          <p:nvPr/>
        </p:nvSpPr>
        <p:spPr bwMode="auto">
          <a:xfrm>
            <a:off x="8172450" y="5272088"/>
            <a:ext cx="179388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61" name="WordArt 1157"/>
          <p:cNvSpPr>
            <a:spLocks noChangeArrowheads="1" noChangeShapeType="1" noTextEdit="1"/>
          </p:cNvSpPr>
          <p:nvPr/>
        </p:nvSpPr>
        <p:spPr bwMode="auto">
          <a:xfrm>
            <a:off x="8167688" y="592931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6179" name="WordArt 1316"/>
          <p:cNvSpPr>
            <a:spLocks noChangeArrowheads="1" noChangeShapeType="1" noTextEdit="1"/>
          </p:cNvSpPr>
          <p:nvPr/>
        </p:nvSpPr>
        <p:spPr bwMode="auto">
          <a:xfrm>
            <a:off x="119063" y="85725"/>
            <a:ext cx="107950" cy="1619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6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134" name="Oval 1083"/>
          <p:cNvSpPr>
            <a:spLocks noChangeArrowheads="1"/>
          </p:cNvSpPr>
          <p:nvPr/>
        </p:nvSpPr>
        <p:spPr bwMode="auto">
          <a:xfrm>
            <a:off x="3223068" y="452588"/>
            <a:ext cx="311852" cy="34131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5" name="Oval 1100"/>
          <p:cNvSpPr>
            <a:spLocks noChangeArrowheads="1"/>
          </p:cNvSpPr>
          <p:nvPr/>
        </p:nvSpPr>
        <p:spPr bwMode="auto">
          <a:xfrm>
            <a:off x="2703652" y="3738564"/>
            <a:ext cx="312738" cy="34131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6" name="Oval 1100"/>
          <p:cNvSpPr>
            <a:spLocks noChangeArrowheads="1"/>
          </p:cNvSpPr>
          <p:nvPr/>
        </p:nvSpPr>
        <p:spPr bwMode="auto">
          <a:xfrm>
            <a:off x="3033467" y="3705831"/>
            <a:ext cx="312738" cy="34131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7" name="Oval 1100"/>
          <p:cNvSpPr>
            <a:spLocks noChangeArrowheads="1"/>
          </p:cNvSpPr>
          <p:nvPr/>
        </p:nvSpPr>
        <p:spPr bwMode="auto">
          <a:xfrm>
            <a:off x="3362729" y="3721101"/>
            <a:ext cx="312738" cy="34131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9" name="Oval 1100"/>
          <p:cNvSpPr>
            <a:spLocks noChangeArrowheads="1"/>
          </p:cNvSpPr>
          <p:nvPr/>
        </p:nvSpPr>
        <p:spPr bwMode="auto">
          <a:xfrm>
            <a:off x="7608094" y="3676685"/>
            <a:ext cx="312738" cy="34131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40" name="Oval 1100"/>
          <p:cNvSpPr>
            <a:spLocks noChangeArrowheads="1"/>
          </p:cNvSpPr>
          <p:nvPr/>
        </p:nvSpPr>
        <p:spPr bwMode="auto">
          <a:xfrm>
            <a:off x="7295884" y="3676686"/>
            <a:ext cx="288925" cy="34131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52437" y="5929314"/>
            <a:ext cx="66391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Vytvoř příklady na sčítání.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642216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6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6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6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6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6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6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6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6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6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6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6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6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7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6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6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6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6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6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6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6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6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6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6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2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2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2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2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2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2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2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26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26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2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2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2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2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2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2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26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26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2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2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6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26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22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226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226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 nodeType="clickPar">
                      <p:stCondLst>
                        <p:cond delay="indefinite"/>
                      </p:stCondLst>
                      <p:childTnLst>
                        <p:par>
                          <p:cTn id="1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226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22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 nodeType="clickPar">
                      <p:stCondLst>
                        <p:cond delay="indefinite"/>
                      </p:stCondLst>
                      <p:childTnLst>
                        <p:par>
                          <p:cTn id="1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8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226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22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0" grpId="0" animBg="1"/>
      <p:bldP spid="22631" grpId="0" animBg="1"/>
      <p:bldP spid="22632" grpId="0" animBg="1"/>
      <p:bldP spid="22633" grpId="0" animBg="1"/>
      <p:bldP spid="22634" grpId="0" animBg="1"/>
      <p:bldP spid="22635" grpId="0" animBg="1"/>
      <p:bldP spid="22636" grpId="0" animBg="1"/>
      <p:bldP spid="22637" grpId="0" animBg="1"/>
      <p:bldP spid="22638" grpId="0" animBg="1"/>
      <p:bldP spid="22639" grpId="0" animBg="1"/>
      <p:bldP spid="22640" grpId="0" animBg="1"/>
      <p:bldP spid="22641" grpId="0" animBg="1"/>
      <p:bldP spid="22642" grpId="0" animBg="1"/>
      <p:bldP spid="22643" grpId="0" animBg="1"/>
      <p:bldP spid="22644" grpId="0" animBg="1"/>
      <p:bldP spid="22645" grpId="0" animBg="1"/>
      <p:bldP spid="22646" grpId="0" animBg="1"/>
      <p:bldP spid="22647" grpId="0" animBg="1"/>
      <p:bldP spid="22648" grpId="0" animBg="1"/>
      <p:bldP spid="22649" grpId="0" animBg="1"/>
      <p:bldP spid="22650" grpId="0" animBg="1"/>
      <p:bldP spid="22651" grpId="0" animBg="1"/>
      <p:bldP spid="22652" grpId="0" animBg="1"/>
      <p:bldP spid="22654" grpId="0" animBg="1"/>
      <p:bldP spid="22655" grpId="0" animBg="1"/>
      <p:bldP spid="22656" grpId="0" animBg="1"/>
      <p:bldP spid="22657" grpId="0" animBg="1"/>
      <p:bldP spid="22658" grpId="0" animBg="1"/>
      <p:bldP spid="22659" grpId="0" animBg="1"/>
      <p:bldP spid="22660" grpId="0" animBg="1"/>
      <p:bldP spid="2266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06474" y="332656"/>
            <a:ext cx="6380325" cy="10849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Kdo si ušetřil víc do prasátka?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08C1\AppData\Local\Microsoft\Windows\Temporary Internet Files\Content.IE5\A2754ZST\MP9004275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07" y="5089912"/>
            <a:ext cx="2357450" cy="1768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C1\AppData\Local\Microsoft\Windows\Temporary Internet Files\Content.IE5\AM1I8PN9\MC900441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4879" y="1075633"/>
            <a:ext cx="2200275" cy="176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C1\AppData\Local\Microsoft\Windows\Temporary Internet Files\Content.IE5\AM1I8PN9\MP9004088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8403" y="4319760"/>
            <a:ext cx="2466475" cy="246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C1\AppData\Local\Microsoft\Windows\Temporary Internet Files\Content.IE5\7IACVERO\MP9003989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1621" y="2737357"/>
            <a:ext cx="2562379" cy="162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C1\AppData\Local\Microsoft\Windows\Temporary Internet Files\Content.IE5\A2754ZST\MP90040306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875" y="3524623"/>
            <a:ext cx="2568659" cy="1718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C1\AppData\Local\Microsoft\Windows\Temporary Internet Files\Content.IE5\K0O7W0UI\MP90040492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97" y="1427137"/>
            <a:ext cx="2897966" cy="206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C1\AppData\Local\Microsoft\Windows\Temporary Internet Files\Content.IE5\AM1I8PN9\MP90040558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4166" y="4609386"/>
            <a:ext cx="1755028" cy="2146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08C1\AppData\Local\Microsoft\Windows\Temporary Internet Files\Content.IE5\AM1I8PN9\MP90042368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7249" y="1879905"/>
            <a:ext cx="2749544" cy="2141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921151" y="1477983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6+5=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800567" y="3436915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7+5=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235773" y="4981110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5+8=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19997" y="4319760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5+9=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00568" y="6093296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8+5=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268432" y="1839970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5+5=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855732" y="2169738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5+6=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594879" y="2852140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5+7=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149092" y="431699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147235" y="498111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779033" y="6068353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504476" y="285214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845346" y="2152581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11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812382" y="343127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233060" y="1839971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69" name="Picture 21" descr="C:\Users\08C1\AppData\Local\Microsoft\Windows\Temporary Internet Files\Content.IE5\YYPZW21M\MC90044192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5555"/>
            <a:ext cx="24606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3744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mtClean="0"/>
              <a:t>16.5.2012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8361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568</TotalTime>
  <Words>530</Words>
  <Application>Microsoft Office PowerPoint</Application>
  <PresentationFormat>Předvádění na obrazovce (4:3)</PresentationFormat>
  <Paragraphs>233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Rozlož čísla na 4 +</vt:lpstr>
      <vt:lpstr>Počítej!</vt:lpstr>
      <vt:lpstr>Prezentace aplikace PowerPoint</vt:lpstr>
      <vt:lpstr>Vyřeš slovní úlohu? </vt:lpstr>
      <vt:lpstr>VYŘEŠ PŘÍKLADY POMOCÍ ROZKLADU</vt:lpstr>
      <vt:lpstr>Prezentace aplikace PowerPoint</vt:lpstr>
      <vt:lpstr>Kolik peněz je v pytlích z banky?</vt:lpstr>
      <vt:lpstr>Rozlož čísla na 5 +</vt:lpstr>
      <vt:lpstr>Počítej!</vt:lpstr>
      <vt:lpstr>VYŘEŠ PŘÍKLADY POMOCÍ ROZKLADU</vt:lpstr>
      <vt:lpstr>Prezentace aplikace PowerPoint</vt:lpstr>
      <vt:lpstr>Kdo si ušetřil víc do prasátka?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26</cp:revision>
  <dcterms:created xsi:type="dcterms:W3CDTF">2012-02-11T20:22:24Z</dcterms:created>
  <dcterms:modified xsi:type="dcterms:W3CDTF">2012-06-17T13:19:31Z</dcterms:modified>
</cp:coreProperties>
</file>