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6" r:id="rId2"/>
    <p:sldId id="256" r:id="rId3"/>
    <p:sldId id="283" r:id="rId4"/>
    <p:sldId id="278" r:id="rId5"/>
    <p:sldId id="285" r:id="rId6"/>
    <p:sldId id="280" r:id="rId7"/>
    <p:sldId id="281" r:id="rId8"/>
    <p:sldId id="28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54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7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7" y="434163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3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4" y="930145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1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5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3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7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6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  <a:effectLst/>
              </a:rPr>
              <a:t>Střídavý proud – sériové a paralelní spojení RLC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48680"/>
            <a:ext cx="6087963" cy="5258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34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417" y="476672"/>
            <a:ext cx="706755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417" y="3212976"/>
            <a:ext cx="702945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384" y="764704"/>
            <a:ext cx="6076950" cy="422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9004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92696"/>
            <a:ext cx="539115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75" y="620688"/>
            <a:ext cx="702945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9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723900"/>
            <a:ext cx="5448300" cy="270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65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3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první část závěrečného testu ke kapitole „Střídavý proud – sériové a paralelní spojení </a:t>
            </a:r>
            <a:r>
              <a:rPr lang="cs-CZ" sz="1900" b="1" smtClean="0">
                <a:solidFill>
                  <a:srgbClr val="002060"/>
                </a:solidFill>
              </a:rPr>
              <a:t>obvodových prvků RLC</a:t>
            </a:r>
            <a:r>
              <a:rPr lang="cs-CZ" sz="1900" b="1" dirty="0" smtClean="0">
                <a:solidFill>
                  <a:srgbClr val="002060"/>
                </a:solidFill>
              </a:rPr>
              <a:t>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2310</TotalTime>
  <Words>115</Words>
  <Application>Microsoft Office PowerPoint</Application>
  <PresentationFormat>Předvádění na obrazovce (4:3)</PresentationFormat>
  <Paragraphs>13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Střídavý proud – sériové a paralelní spojení RLC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182</cp:revision>
  <dcterms:created xsi:type="dcterms:W3CDTF">2012-04-15T15:58:10Z</dcterms:created>
  <dcterms:modified xsi:type="dcterms:W3CDTF">2013-01-27T15:31:25Z</dcterms:modified>
</cp:coreProperties>
</file>