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72" r:id="rId4"/>
    <p:sldId id="262" r:id="rId5"/>
    <p:sldId id="266" r:id="rId6"/>
    <p:sldId id="267" r:id="rId7"/>
    <p:sldId id="269" r:id="rId8"/>
    <p:sldId id="271" r:id="rId9"/>
    <p:sldId id="270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NÁZEV:VY_32_INOVACE_19_ </a:t>
          </a:r>
          <a:r>
            <a:rPr lang="cs-CZ" sz="2000" dirty="0" smtClean="0"/>
            <a:t>MATEMATIKA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ODČÍTÁNÍ S </a:t>
          </a:r>
          <a:r>
            <a:rPr lang="cs-CZ" sz="2000" smtClean="0"/>
            <a:t>PŘECHODEM 11 -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6D5F46-EA6C-407D-A26E-572118012DBD}" type="presOf" srcId="{D1B46980-6531-4606-95E6-44980827E919}" destId="{2BE915AB-18AA-4053-B92C-3BFC9ED204BB}" srcOrd="1" destOrd="0" presId="urn:microsoft.com/office/officeart/2005/8/layout/target3"/>
    <dgm:cxn modelId="{AFE97DE2-37F8-4A2B-B9E9-C6C719851F03}" type="presOf" srcId="{D1B46980-6531-4606-95E6-44980827E919}" destId="{6140AFEC-043D-4C43-A2F9-D0F5331DF3A3}" srcOrd="0" destOrd="0" presId="urn:microsoft.com/office/officeart/2005/8/layout/target3"/>
    <dgm:cxn modelId="{B4428B58-74B7-4B96-AC57-BB1F796A4E6F}" type="presOf" srcId="{B651F6E3-6281-48DB-9319-2AEAFDAE7572}" destId="{619D679B-A015-4ECF-8348-D1034C574F40}" srcOrd="0" destOrd="0" presId="urn:microsoft.com/office/officeart/2005/8/layout/target3"/>
    <dgm:cxn modelId="{2DCFFECB-BCD8-4AD2-8C8C-8BB25AC75A07}" type="presOf" srcId="{757F3AB3-0718-4624-B441-E567A8F0AB56}" destId="{333A1088-737F-45CB-B68E-254E46348037}" srcOrd="0" destOrd="0" presId="urn:microsoft.com/office/officeart/2005/8/layout/target3"/>
    <dgm:cxn modelId="{F760FA43-5736-4CC7-9002-FEDF46FAC163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036F958-70EF-4E3C-9BFB-037D7F132097}" type="presOf" srcId="{4C35D32F-0EAB-4CD7-82EE-45574DC2A586}" destId="{890E4F0B-2866-4A3F-A3C7-2A14B1797930}" srcOrd="1" destOrd="0" presId="urn:microsoft.com/office/officeart/2005/8/layout/target3"/>
    <dgm:cxn modelId="{76F3200E-E4C2-460B-B09E-9787F0BFA568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D12956B-DC17-4748-83E5-2EF2BB4E9941}" type="presOf" srcId="{D1D4F407-5343-4D3F-B5B9-D407B03CAEB4}" destId="{AED2198E-93D5-4001-81B4-73124B309672}" srcOrd="1" destOrd="0" presId="urn:microsoft.com/office/officeart/2005/8/layout/target3"/>
    <dgm:cxn modelId="{C45E1BB2-FE00-4D86-B1D2-1EA280BDA19E}" type="presOf" srcId="{B651F6E3-6281-48DB-9319-2AEAFDAE7572}" destId="{6BB5E863-4638-4E1D-BFDE-399D028AC4ED}" srcOrd="1" destOrd="0" presId="urn:microsoft.com/office/officeart/2005/8/layout/target3"/>
    <dgm:cxn modelId="{977E30AD-EF75-460D-A0F8-C82B5A4C7DC1}" type="presOf" srcId="{D8197B8C-B260-4A16-BDF4-0947B075E274}" destId="{5A5FFA88-C948-4069-8E93-59FA12366E83}" srcOrd="1" destOrd="0" presId="urn:microsoft.com/office/officeart/2005/8/layout/target3"/>
    <dgm:cxn modelId="{4F69B660-4908-410E-A818-D983A5E0015E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1FAC23B-B3EB-4E61-B75F-20A029963101}" type="presParOf" srcId="{333A1088-737F-45CB-B68E-254E46348037}" destId="{F5ABB229-8D3B-4694-996A-96F23CF14429}" srcOrd="0" destOrd="0" presId="urn:microsoft.com/office/officeart/2005/8/layout/target3"/>
    <dgm:cxn modelId="{D9FD7EA2-B481-4D90-9CF2-6F74BFBBB8EF}" type="presParOf" srcId="{333A1088-737F-45CB-B68E-254E46348037}" destId="{F41139FD-01EE-4571-8B17-4FB00FC51163}" srcOrd="1" destOrd="0" presId="urn:microsoft.com/office/officeart/2005/8/layout/target3"/>
    <dgm:cxn modelId="{D05746D8-3589-481D-A332-8E868D107733}" type="presParOf" srcId="{333A1088-737F-45CB-B68E-254E46348037}" destId="{D005CE8C-CC26-4C3E-AC11-E15060ECD759}" srcOrd="2" destOrd="0" presId="urn:microsoft.com/office/officeart/2005/8/layout/target3"/>
    <dgm:cxn modelId="{C41971F6-57D9-4F34-9B20-60138FF5CE6A}" type="presParOf" srcId="{333A1088-737F-45CB-B68E-254E46348037}" destId="{2C702D82-9B77-49B7-9568-BB8EB47C3372}" srcOrd="3" destOrd="0" presId="urn:microsoft.com/office/officeart/2005/8/layout/target3"/>
    <dgm:cxn modelId="{6E221FCD-F922-4290-BAE2-8E58CFF248B2}" type="presParOf" srcId="{333A1088-737F-45CB-B68E-254E46348037}" destId="{A52A0455-90FF-4808-ABD0-F02540D31D5A}" srcOrd="4" destOrd="0" presId="urn:microsoft.com/office/officeart/2005/8/layout/target3"/>
    <dgm:cxn modelId="{27136866-DCAC-486A-B817-421AA4C47D16}" type="presParOf" srcId="{333A1088-737F-45CB-B68E-254E46348037}" destId="{6140AFEC-043D-4C43-A2F9-D0F5331DF3A3}" srcOrd="5" destOrd="0" presId="urn:microsoft.com/office/officeart/2005/8/layout/target3"/>
    <dgm:cxn modelId="{6F1FD702-8A88-4F25-BE8A-E09F80003C86}" type="presParOf" srcId="{333A1088-737F-45CB-B68E-254E46348037}" destId="{9358AC05-5D7D-4327-9F80-1AD486AEA664}" srcOrd="6" destOrd="0" presId="urn:microsoft.com/office/officeart/2005/8/layout/target3"/>
    <dgm:cxn modelId="{4E65431B-DA17-4A65-A8B1-C968338EB901}" type="presParOf" srcId="{333A1088-737F-45CB-B68E-254E46348037}" destId="{313FC574-E1CD-4FB4-B054-0B805CE0447D}" srcOrd="7" destOrd="0" presId="urn:microsoft.com/office/officeart/2005/8/layout/target3"/>
    <dgm:cxn modelId="{B43BAA72-D4DB-418E-AB5C-4D824B1B8B8D}" type="presParOf" srcId="{333A1088-737F-45CB-B68E-254E46348037}" destId="{619D679B-A015-4ECF-8348-D1034C574F40}" srcOrd="8" destOrd="0" presId="urn:microsoft.com/office/officeart/2005/8/layout/target3"/>
    <dgm:cxn modelId="{2101E798-394F-4754-B844-59515820CB17}" type="presParOf" srcId="{333A1088-737F-45CB-B68E-254E46348037}" destId="{322283A8-4A27-4CDA-BAE3-F381106A9174}" srcOrd="9" destOrd="0" presId="urn:microsoft.com/office/officeart/2005/8/layout/target3"/>
    <dgm:cxn modelId="{59025BC9-0C93-4EA6-9BE3-AA82A601CA1D}" type="presParOf" srcId="{333A1088-737F-45CB-B68E-254E46348037}" destId="{FFC9F71D-1B4F-4AD9-A4A6-86ADEFC8AF5C}" srcOrd="10" destOrd="0" presId="urn:microsoft.com/office/officeart/2005/8/layout/target3"/>
    <dgm:cxn modelId="{263FDE17-05D3-443E-9035-A59D79AC36FB}" type="presParOf" srcId="{333A1088-737F-45CB-B68E-254E46348037}" destId="{25B08C86-7E15-44DC-BE7F-FFB55DD49D12}" srcOrd="11" destOrd="0" presId="urn:microsoft.com/office/officeart/2005/8/layout/target3"/>
    <dgm:cxn modelId="{4A73FD9D-90A8-4E5E-946A-55977B455F07}" type="presParOf" srcId="{333A1088-737F-45CB-B68E-254E46348037}" destId="{76644BE8-9D7C-4C09-B250-3D10AF48CBB7}" srcOrd="12" destOrd="0" presId="urn:microsoft.com/office/officeart/2005/8/layout/target3"/>
    <dgm:cxn modelId="{FD73F2A2-4B8B-40D9-A6D6-EAAFFE3E16A3}" type="presParOf" srcId="{333A1088-737F-45CB-B68E-254E46348037}" destId="{EE85B701-7295-41C0-BA7A-34D3756A2AE6}" srcOrd="13" destOrd="0" presId="urn:microsoft.com/office/officeart/2005/8/layout/target3"/>
    <dgm:cxn modelId="{250EE3A4-BF57-4C4C-A7B7-16C9799CCB68}" type="presParOf" srcId="{333A1088-737F-45CB-B68E-254E46348037}" destId="{8BEBB6EC-1DAA-4CAC-8A25-BC0FCBD5DBD5}" srcOrd="14" destOrd="0" presId="urn:microsoft.com/office/officeart/2005/8/layout/target3"/>
    <dgm:cxn modelId="{93B95FED-A0C2-4C23-A9A6-7624E2BE19CA}" type="presParOf" srcId="{333A1088-737F-45CB-B68E-254E46348037}" destId="{AED2198E-93D5-4001-81B4-73124B309672}" srcOrd="15" destOrd="0" presId="urn:microsoft.com/office/officeart/2005/8/layout/target3"/>
    <dgm:cxn modelId="{A4D9F0DE-F7D3-47F1-99B6-7DB53DB0CFE3}" type="presParOf" srcId="{333A1088-737F-45CB-B68E-254E46348037}" destId="{2BE915AB-18AA-4053-B92C-3BFC9ED204BB}" srcOrd="16" destOrd="0" presId="urn:microsoft.com/office/officeart/2005/8/layout/target3"/>
    <dgm:cxn modelId="{5444B035-0585-4EFD-AA98-FD48F7C8DC4D}" type="presParOf" srcId="{333A1088-737F-45CB-B68E-254E46348037}" destId="{6BB5E863-4638-4E1D-BFDE-399D028AC4ED}" srcOrd="17" destOrd="0" presId="urn:microsoft.com/office/officeart/2005/8/layout/target3"/>
    <dgm:cxn modelId="{D1DFF51F-B721-457C-8A67-0C3EA15B0237}" type="presParOf" srcId="{333A1088-737F-45CB-B68E-254E46348037}" destId="{5A5FFA88-C948-4069-8E93-59FA12366E83}" srcOrd="18" destOrd="0" presId="urn:microsoft.com/office/officeart/2005/8/layout/target3"/>
    <dgm:cxn modelId="{73126FD4-F4C7-4EC1-A39F-1ABED0CB015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NÁZEV:VY_32_INOVACE_19_ </a:t>
          </a:r>
          <a:r>
            <a:rPr lang="cs-CZ" sz="2000" kern="1200" dirty="0" smtClean="0"/>
            <a:t>MATEMATIKA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ODČÍTÁNÍ S </a:t>
          </a:r>
          <a:r>
            <a:rPr lang="cs-CZ" sz="2000" kern="1200" smtClean="0"/>
            <a:t>PŘECHODEM 11 -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FD2FFA-6433-4C81-876A-5AC264DC027A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7C8C50-7216-47CF-9580-2BC349B99E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0689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026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Rectangle 1027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dirty="0" smtClean="0"/>
              <a:t>6. Zapište příklady sčítání a odčítání znázorněné na počítadle.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354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435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5970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020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423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4972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7026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937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004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796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302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B63232-9A6E-472F-BAB1-2B2F282AB706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142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1369868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76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Tm="9386">
        <p14:prism/>
      </p:transition>
    </mc:Choice>
    <mc:Fallback xmlns="">
      <p:transition spd="slow" advTm="9386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467544" y="332657"/>
            <a:ext cx="7596956" cy="2310532"/>
          </a:xfrm>
        </p:spPr>
        <p:txBody>
          <a:bodyPr>
            <a:noAutofit/>
          </a:bodyPr>
          <a:lstStyle/>
          <a:p>
            <a:r>
              <a:rPr lang="cs-CZ" dirty="0" smtClean="0"/>
              <a:t>Anotace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Odčítáme s přechodem přes desítku 11-</a:t>
            </a:r>
          </a:p>
          <a:p>
            <a:r>
              <a:rPr lang="cs-CZ" dirty="0" smtClean="0"/>
              <a:t>Rozklad čísel</a:t>
            </a:r>
          </a:p>
          <a:p>
            <a:r>
              <a:rPr lang="cs-CZ" dirty="0" smtClean="0"/>
              <a:t>Slovní úlohy</a:t>
            </a:r>
          </a:p>
          <a:p>
            <a:r>
              <a:rPr lang="cs-CZ" dirty="0" smtClean="0"/>
              <a:t>Odčítání pomocí rozkladu</a:t>
            </a:r>
          </a:p>
          <a:p>
            <a:endParaRPr lang="cs-CZ" dirty="0" smtClean="0"/>
          </a:p>
          <a:p>
            <a:r>
              <a:rPr lang="cs-CZ" dirty="0" smtClean="0"/>
              <a:t>Žáci pracují na interaktivní tabuli fixem</a:t>
            </a:r>
          </a:p>
          <a:p>
            <a:r>
              <a:rPr lang="cs-CZ" dirty="0" smtClean="0"/>
              <a:t>Správné řešení se objeví po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8740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5"/>
          <p:cNvGrpSpPr>
            <a:grpSpLocks/>
          </p:cNvGrpSpPr>
          <p:nvPr/>
        </p:nvGrpSpPr>
        <p:grpSpPr bwMode="auto">
          <a:xfrm>
            <a:off x="374073" y="332578"/>
            <a:ext cx="8424863" cy="3652838"/>
            <a:chOff x="-9" y="2"/>
            <a:chExt cx="5307" cy="2301"/>
          </a:xfrm>
        </p:grpSpPr>
        <p:grpSp>
          <p:nvGrpSpPr>
            <p:cNvPr id="4" name="Group 6"/>
            <p:cNvGrpSpPr>
              <a:grpSpLocks/>
            </p:cNvGrpSpPr>
            <p:nvPr/>
          </p:nvGrpSpPr>
          <p:grpSpPr bwMode="auto">
            <a:xfrm>
              <a:off x="-9" y="24"/>
              <a:ext cx="1655" cy="2279"/>
              <a:chOff x="-9" y="24"/>
              <a:chExt cx="1655" cy="2279"/>
            </a:xfrm>
          </p:grpSpPr>
          <p:grpSp>
            <p:nvGrpSpPr>
              <p:cNvPr id="6" name="Group 7"/>
              <p:cNvGrpSpPr>
                <a:grpSpLocks/>
              </p:cNvGrpSpPr>
              <p:nvPr/>
            </p:nvGrpSpPr>
            <p:grpSpPr bwMode="auto">
              <a:xfrm>
                <a:off x="-9" y="24"/>
                <a:ext cx="1655" cy="2279"/>
                <a:chOff x="-9" y="26"/>
                <a:chExt cx="1655" cy="2470"/>
              </a:xfrm>
            </p:grpSpPr>
            <p:sp>
              <p:nvSpPr>
                <p:cNvPr id="82" name="Rectangle 8"/>
                <p:cNvSpPr>
                  <a:spLocks noChangeArrowheads="1"/>
                </p:cNvSpPr>
                <p:nvPr/>
              </p:nvSpPr>
              <p:spPr bwMode="auto">
                <a:xfrm>
                  <a:off x="-9" y="1628"/>
                  <a:ext cx="1632" cy="868"/>
                </a:xfrm>
                <a:prstGeom prst="rect">
                  <a:avLst/>
                </a:prstGeom>
                <a:gradFill rotWithShape="0">
                  <a:gsLst>
                    <a:gs pos="0">
                      <a:srgbClr val="CCCC00"/>
                    </a:gs>
                    <a:gs pos="100000">
                      <a:srgbClr val="33CC33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83" name="Rectangle 9"/>
                <p:cNvSpPr>
                  <a:spLocks noChangeArrowheads="1"/>
                </p:cNvSpPr>
                <p:nvPr/>
              </p:nvSpPr>
              <p:spPr bwMode="auto">
                <a:xfrm>
                  <a:off x="14" y="26"/>
                  <a:ext cx="1632" cy="1628"/>
                </a:xfrm>
                <a:prstGeom prst="rect">
                  <a:avLst/>
                </a:prstGeom>
                <a:gradFill rotWithShape="0">
                  <a:gsLst>
                    <a:gs pos="0">
                      <a:srgbClr val="5E9EFF"/>
                    </a:gs>
                    <a:gs pos="100000">
                      <a:schemeClr val="bg1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7" name="Group 10"/>
              <p:cNvGrpSpPr>
                <a:grpSpLocks/>
              </p:cNvGrpSpPr>
              <p:nvPr/>
            </p:nvGrpSpPr>
            <p:grpSpPr bwMode="auto">
              <a:xfrm>
                <a:off x="288" y="86"/>
                <a:ext cx="1056" cy="2163"/>
                <a:chOff x="240" y="50"/>
                <a:chExt cx="1056" cy="2163"/>
              </a:xfrm>
            </p:grpSpPr>
            <p:sp>
              <p:nvSpPr>
                <p:cNvPr id="8" name="Line 11"/>
                <p:cNvSpPr>
                  <a:spLocks noChangeShapeType="1"/>
                </p:cNvSpPr>
                <p:nvPr/>
              </p:nvSpPr>
              <p:spPr bwMode="auto">
                <a:xfrm>
                  <a:off x="828" y="221"/>
                  <a:ext cx="59" cy="74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9" name="Line 12"/>
                <p:cNvSpPr>
                  <a:spLocks noChangeShapeType="1"/>
                </p:cNvSpPr>
                <p:nvPr/>
              </p:nvSpPr>
              <p:spPr bwMode="auto">
                <a:xfrm>
                  <a:off x="799" y="478"/>
                  <a:ext cx="88" cy="485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" name="Line 13"/>
                <p:cNvSpPr>
                  <a:spLocks noChangeShapeType="1"/>
                </p:cNvSpPr>
                <p:nvPr/>
              </p:nvSpPr>
              <p:spPr bwMode="auto">
                <a:xfrm flipH="1">
                  <a:off x="857" y="507"/>
                  <a:ext cx="176" cy="51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" name="Line 14"/>
                <p:cNvSpPr>
                  <a:spLocks noChangeShapeType="1"/>
                </p:cNvSpPr>
                <p:nvPr/>
              </p:nvSpPr>
              <p:spPr bwMode="auto">
                <a:xfrm flipH="1">
                  <a:off x="887" y="250"/>
                  <a:ext cx="87" cy="62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2" name="Line 15"/>
                <p:cNvSpPr>
                  <a:spLocks noChangeShapeType="1"/>
                </p:cNvSpPr>
                <p:nvPr/>
              </p:nvSpPr>
              <p:spPr bwMode="auto">
                <a:xfrm flipH="1">
                  <a:off x="887" y="335"/>
                  <a:ext cx="291" cy="57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3" name="Line 16"/>
                <p:cNvSpPr>
                  <a:spLocks noChangeShapeType="1"/>
                </p:cNvSpPr>
                <p:nvPr/>
              </p:nvSpPr>
              <p:spPr bwMode="auto">
                <a:xfrm flipH="1">
                  <a:off x="887" y="593"/>
                  <a:ext cx="321" cy="31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4" name="Line 17"/>
                <p:cNvSpPr>
                  <a:spLocks noChangeShapeType="1"/>
                </p:cNvSpPr>
                <p:nvPr/>
              </p:nvSpPr>
              <p:spPr bwMode="auto">
                <a:xfrm>
                  <a:off x="682" y="364"/>
                  <a:ext cx="205" cy="51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5" name="Line 18"/>
                <p:cNvSpPr>
                  <a:spLocks noChangeShapeType="1"/>
                </p:cNvSpPr>
                <p:nvPr/>
              </p:nvSpPr>
              <p:spPr bwMode="auto">
                <a:xfrm>
                  <a:off x="653" y="650"/>
                  <a:ext cx="234" cy="257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16" name="Group 19"/>
                <p:cNvGrpSpPr>
                  <a:grpSpLocks/>
                </p:cNvGrpSpPr>
                <p:nvPr/>
              </p:nvGrpSpPr>
              <p:grpSpPr bwMode="auto">
                <a:xfrm rot="1026743">
                  <a:off x="916" y="103"/>
                  <a:ext cx="146" cy="232"/>
                  <a:chOff x="2928" y="2592"/>
                  <a:chExt cx="241" cy="390"/>
                </a:xfrm>
              </p:grpSpPr>
              <p:sp>
                <p:nvSpPr>
                  <p:cNvPr id="80" name="Oval 20"/>
                  <p:cNvSpPr>
                    <a:spLocks noChangeArrowheads="1"/>
                  </p:cNvSpPr>
                  <p:nvPr/>
                </p:nvSpPr>
                <p:spPr bwMode="auto">
                  <a:xfrm>
                    <a:off x="2928" y="2592"/>
                    <a:ext cx="240" cy="336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rgbClr val="00FF99"/>
                      </a:gs>
                      <a:gs pos="100000">
                        <a:schemeClr val="bg1"/>
                      </a:gs>
                    </a:gsLst>
                    <a:lin ang="2700000" scaled="1"/>
                  </a:gradFill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1" name="Freeform 21"/>
                  <p:cNvSpPr>
                    <a:spLocks/>
                  </p:cNvSpPr>
                  <p:nvPr/>
                </p:nvSpPr>
                <p:spPr bwMode="auto">
                  <a:xfrm>
                    <a:off x="2997" y="2907"/>
                    <a:ext cx="172" cy="75"/>
                  </a:xfrm>
                  <a:custGeom>
                    <a:avLst/>
                    <a:gdLst>
                      <a:gd name="T0" fmla="*/ 45 w 172"/>
                      <a:gd name="T1" fmla="*/ 0 h 75"/>
                      <a:gd name="T2" fmla="*/ 27 w 172"/>
                      <a:gd name="T3" fmla="*/ 27 h 75"/>
                      <a:gd name="T4" fmla="*/ 0 w 172"/>
                      <a:gd name="T5" fmla="*/ 54 h 75"/>
                      <a:gd name="T6" fmla="*/ 108 w 172"/>
                      <a:gd name="T7" fmla="*/ 27 h 75"/>
                      <a:gd name="T8" fmla="*/ 45 w 172"/>
                      <a:gd name="T9" fmla="*/ 0 h 7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172"/>
                      <a:gd name="T16" fmla="*/ 0 h 75"/>
                      <a:gd name="T17" fmla="*/ 172 w 172"/>
                      <a:gd name="T18" fmla="*/ 75 h 75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172" h="75">
                        <a:moveTo>
                          <a:pt x="45" y="0"/>
                        </a:moveTo>
                        <a:cubicBezTo>
                          <a:pt x="39" y="9"/>
                          <a:pt x="34" y="19"/>
                          <a:pt x="27" y="27"/>
                        </a:cubicBezTo>
                        <a:cubicBezTo>
                          <a:pt x="19" y="37"/>
                          <a:pt x="0" y="54"/>
                          <a:pt x="0" y="54"/>
                        </a:cubicBezTo>
                        <a:cubicBezTo>
                          <a:pt x="34" y="62"/>
                          <a:pt x="172" y="75"/>
                          <a:pt x="108" y="27"/>
                        </a:cubicBezTo>
                        <a:cubicBezTo>
                          <a:pt x="90" y="13"/>
                          <a:pt x="66" y="9"/>
                          <a:pt x="45" y="0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00FF99"/>
                      </a:gs>
                      <a:gs pos="100000">
                        <a:schemeClr val="bg1"/>
                      </a:gs>
                    </a:gsLst>
                    <a:lin ang="2700000" scaled="1"/>
                  </a:gradFill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7" name="Group 22"/>
                <p:cNvGrpSpPr>
                  <a:grpSpLocks/>
                </p:cNvGrpSpPr>
                <p:nvPr/>
              </p:nvGrpSpPr>
              <p:grpSpPr bwMode="auto">
                <a:xfrm>
                  <a:off x="740" y="50"/>
                  <a:ext cx="147" cy="232"/>
                  <a:chOff x="2928" y="2592"/>
                  <a:chExt cx="241" cy="390"/>
                </a:xfrm>
              </p:grpSpPr>
              <p:sp>
                <p:nvSpPr>
                  <p:cNvPr id="78" name="Oval 23"/>
                  <p:cNvSpPr>
                    <a:spLocks noChangeArrowheads="1"/>
                  </p:cNvSpPr>
                  <p:nvPr/>
                </p:nvSpPr>
                <p:spPr bwMode="auto">
                  <a:xfrm>
                    <a:off x="2928" y="2592"/>
                    <a:ext cx="240" cy="336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rgbClr val="FF9900"/>
                      </a:gs>
                      <a:gs pos="100000">
                        <a:schemeClr val="bg1"/>
                      </a:gs>
                    </a:gsLst>
                    <a:lin ang="2700000" scaled="1"/>
                  </a:gradFill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79" name="Freeform 24"/>
                  <p:cNvSpPr>
                    <a:spLocks/>
                  </p:cNvSpPr>
                  <p:nvPr/>
                </p:nvSpPr>
                <p:spPr bwMode="auto">
                  <a:xfrm>
                    <a:off x="2997" y="2907"/>
                    <a:ext cx="172" cy="75"/>
                  </a:xfrm>
                  <a:custGeom>
                    <a:avLst/>
                    <a:gdLst>
                      <a:gd name="T0" fmla="*/ 45 w 172"/>
                      <a:gd name="T1" fmla="*/ 0 h 75"/>
                      <a:gd name="T2" fmla="*/ 27 w 172"/>
                      <a:gd name="T3" fmla="*/ 27 h 75"/>
                      <a:gd name="T4" fmla="*/ 0 w 172"/>
                      <a:gd name="T5" fmla="*/ 54 h 75"/>
                      <a:gd name="T6" fmla="*/ 108 w 172"/>
                      <a:gd name="T7" fmla="*/ 27 h 75"/>
                      <a:gd name="T8" fmla="*/ 45 w 172"/>
                      <a:gd name="T9" fmla="*/ 0 h 7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172"/>
                      <a:gd name="T16" fmla="*/ 0 h 75"/>
                      <a:gd name="T17" fmla="*/ 172 w 172"/>
                      <a:gd name="T18" fmla="*/ 75 h 75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172" h="75">
                        <a:moveTo>
                          <a:pt x="45" y="0"/>
                        </a:moveTo>
                        <a:cubicBezTo>
                          <a:pt x="39" y="9"/>
                          <a:pt x="34" y="19"/>
                          <a:pt x="27" y="27"/>
                        </a:cubicBezTo>
                        <a:cubicBezTo>
                          <a:pt x="19" y="37"/>
                          <a:pt x="0" y="54"/>
                          <a:pt x="0" y="54"/>
                        </a:cubicBezTo>
                        <a:cubicBezTo>
                          <a:pt x="34" y="62"/>
                          <a:pt x="172" y="75"/>
                          <a:pt x="108" y="27"/>
                        </a:cubicBezTo>
                        <a:cubicBezTo>
                          <a:pt x="90" y="13"/>
                          <a:pt x="66" y="9"/>
                          <a:pt x="45" y="0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9900"/>
                      </a:gs>
                      <a:gs pos="100000">
                        <a:schemeClr val="bg1"/>
                      </a:gs>
                    </a:gsLst>
                    <a:lin ang="2700000" scaled="1"/>
                  </a:gradFill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8" name="Group 25"/>
                <p:cNvGrpSpPr>
                  <a:grpSpLocks/>
                </p:cNvGrpSpPr>
                <p:nvPr/>
              </p:nvGrpSpPr>
              <p:grpSpPr bwMode="auto">
                <a:xfrm>
                  <a:off x="945" y="307"/>
                  <a:ext cx="147" cy="232"/>
                  <a:chOff x="2928" y="2592"/>
                  <a:chExt cx="241" cy="390"/>
                </a:xfrm>
              </p:grpSpPr>
              <p:sp>
                <p:nvSpPr>
                  <p:cNvPr id="76" name="Oval 26"/>
                  <p:cNvSpPr>
                    <a:spLocks noChangeArrowheads="1"/>
                  </p:cNvSpPr>
                  <p:nvPr/>
                </p:nvSpPr>
                <p:spPr bwMode="auto">
                  <a:xfrm>
                    <a:off x="2928" y="2592"/>
                    <a:ext cx="240" cy="336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rgbClr val="FFCCFF"/>
                      </a:gs>
                      <a:gs pos="100000">
                        <a:schemeClr val="bg1"/>
                      </a:gs>
                    </a:gsLst>
                    <a:lin ang="2700000" scaled="1"/>
                  </a:gradFill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77" name="Freeform 27"/>
                  <p:cNvSpPr>
                    <a:spLocks/>
                  </p:cNvSpPr>
                  <p:nvPr/>
                </p:nvSpPr>
                <p:spPr bwMode="auto">
                  <a:xfrm>
                    <a:off x="2997" y="2907"/>
                    <a:ext cx="172" cy="75"/>
                  </a:xfrm>
                  <a:custGeom>
                    <a:avLst/>
                    <a:gdLst>
                      <a:gd name="T0" fmla="*/ 45 w 172"/>
                      <a:gd name="T1" fmla="*/ 0 h 75"/>
                      <a:gd name="T2" fmla="*/ 27 w 172"/>
                      <a:gd name="T3" fmla="*/ 27 h 75"/>
                      <a:gd name="T4" fmla="*/ 0 w 172"/>
                      <a:gd name="T5" fmla="*/ 54 h 75"/>
                      <a:gd name="T6" fmla="*/ 108 w 172"/>
                      <a:gd name="T7" fmla="*/ 27 h 75"/>
                      <a:gd name="T8" fmla="*/ 45 w 172"/>
                      <a:gd name="T9" fmla="*/ 0 h 7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172"/>
                      <a:gd name="T16" fmla="*/ 0 h 75"/>
                      <a:gd name="T17" fmla="*/ 172 w 172"/>
                      <a:gd name="T18" fmla="*/ 75 h 75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172" h="75">
                        <a:moveTo>
                          <a:pt x="45" y="0"/>
                        </a:moveTo>
                        <a:cubicBezTo>
                          <a:pt x="39" y="9"/>
                          <a:pt x="34" y="19"/>
                          <a:pt x="27" y="27"/>
                        </a:cubicBezTo>
                        <a:cubicBezTo>
                          <a:pt x="19" y="37"/>
                          <a:pt x="0" y="54"/>
                          <a:pt x="0" y="54"/>
                        </a:cubicBezTo>
                        <a:cubicBezTo>
                          <a:pt x="34" y="62"/>
                          <a:pt x="172" y="75"/>
                          <a:pt x="108" y="27"/>
                        </a:cubicBezTo>
                        <a:cubicBezTo>
                          <a:pt x="90" y="13"/>
                          <a:pt x="66" y="9"/>
                          <a:pt x="45" y="0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CCFF"/>
                      </a:gs>
                      <a:gs pos="100000">
                        <a:schemeClr val="bg1"/>
                      </a:gs>
                    </a:gsLst>
                    <a:lin ang="2700000" scaled="1"/>
                  </a:gradFill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9" name="Group 28"/>
                <p:cNvGrpSpPr>
                  <a:grpSpLocks/>
                </p:cNvGrpSpPr>
                <p:nvPr/>
              </p:nvGrpSpPr>
              <p:grpSpPr bwMode="auto">
                <a:xfrm>
                  <a:off x="1091" y="193"/>
                  <a:ext cx="147" cy="232"/>
                  <a:chOff x="2928" y="2592"/>
                  <a:chExt cx="241" cy="390"/>
                </a:xfrm>
              </p:grpSpPr>
              <p:sp>
                <p:nvSpPr>
                  <p:cNvPr id="74" name="Oval 29"/>
                  <p:cNvSpPr>
                    <a:spLocks noChangeArrowheads="1"/>
                  </p:cNvSpPr>
                  <p:nvPr/>
                </p:nvSpPr>
                <p:spPr bwMode="auto">
                  <a:xfrm>
                    <a:off x="2928" y="2592"/>
                    <a:ext cx="240" cy="336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rgbClr val="FF9900"/>
                      </a:gs>
                      <a:gs pos="100000">
                        <a:schemeClr val="bg1"/>
                      </a:gs>
                    </a:gsLst>
                    <a:lin ang="2700000" scaled="1"/>
                  </a:gradFill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75" name="Freeform 30"/>
                  <p:cNvSpPr>
                    <a:spLocks/>
                  </p:cNvSpPr>
                  <p:nvPr/>
                </p:nvSpPr>
                <p:spPr bwMode="auto">
                  <a:xfrm>
                    <a:off x="2997" y="2907"/>
                    <a:ext cx="172" cy="75"/>
                  </a:xfrm>
                  <a:custGeom>
                    <a:avLst/>
                    <a:gdLst>
                      <a:gd name="T0" fmla="*/ 45 w 172"/>
                      <a:gd name="T1" fmla="*/ 0 h 75"/>
                      <a:gd name="T2" fmla="*/ 27 w 172"/>
                      <a:gd name="T3" fmla="*/ 27 h 75"/>
                      <a:gd name="T4" fmla="*/ 0 w 172"/>
                      <a:gd name="T5" fmla="*/ 54 h 75"/>
                      <a:gd name="T6" fmla="*/ 108 w 172"/>
                      <a:gd name="T7" fmla="*/ 27 h 75"/>
                      <a:gd name="T8" fmla="*/ 45 w 172"/>
                      <a:gd name="T9" fmla="*/ 0 h 7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172"/>
                      <a:gd name="T16" fmla="*/ 0 h 75"/>
                      <a:gd name="T17" fmla="*/ 172 w 172"/>
                      <a:gd name="T18" fmla="*/ 75 h 75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172" h="75">
                        <a:moveTo>
                          <a:pt x="45" y="0"/>
                        </a:moveTo>
                        <a:cubicBezTo>
                          <a:pt x="39" y="9"/>
                          <a:pt x="34" y="19"/>
                          <a:pt x="27" y="27"/>
                        </a:cubicBezTo>
                        <a:cubicBezTo>
                          <a:pt x="19" y="37"/>
                          <a:pt x="0" y="54"/>
                          <a:pt x="0" y="54"/>
                        </a:cubicBezTo>
                        <a:cubicBezTo>
                          <a:pt x="34" y="62"/>
                          <a:pt x="172" y="75"/>
                          <a:pt x="108" y="27"/>
                        </a:cubicBezTo>
                        <a:cubicBezTo>
                          <a:pt x="90" y="13"/>
                          <a:pt x="66" y="9"/>
                          <a:pt x="45" y="0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9900"/>
                      </a:gs>
                      <a:gs pos="100000">
                        <a:schemeClr val="bg1"/>
                      </a:gs>
                    </a:gsLst>
                    <a:lin ang="2700000" scaled="1"/>
                  </a:gradFill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20" name="Group 31"/>
                <p:cNvGrpSpPr>
                  <a:grpSpLocks/>
                </p:cNvGrpSpPr>
                <p:nvPr/>
              </p:nvGrpSpPr>
              <p:grpSpPr bwMode="auto">
                <a:xfrm rot="1610631">
                  <a:off x="770" y="307"/>
                  <a:ext cx="146" cy="232"/>
                  <a:chOff x="2928" y="2592"/>
                  <a:chExt cx="241" cy="390"/>
                </a:xfrm>
              </p:grpSpPr>
              <p:sp>
                <p:nvSpPr>
                  <p:cNvPr id="72" name="Oval 32"/>
                  <p:cNvSpPr>
                    <a:spLocks noChangeArrowheads="1"/>
                  </p:cNvSpPr>
                  <p:nvPr/>
                </p:nvSpPr>
                <p:spPr bwMode="auto">
                  <a:xfrm>
                    <a:off x="2928" y="2592"/>
                    <a:ext cx="240" cy="336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rgbClr val="FFFFCC"/>
                      </a:gs>
                      <a:gs pos="100000">
                        <a:schemeClr val="bg1"/>
                      </a:gs>
                    </a:gsLst>
                    <a:lin ang="2700000" scaled="1"/>
                  </a:gradFill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73" name="Freeform 33"/>
                  <p:cNvSpPr>
                    <a:spLocks/>
                  </p:cNvSpPr>
                  <p:nvPr/>
                </p:nvSpPr>
                <p:spPr bwMode="auto">
                  <a:xfrm>
                    <a:off x="2997" y="2907"/>
                    <a:ext cx="172" cy="75"/>
                  </a:xfrm>
                  <a:custGeom>
                    <a:avLst/>
                    <a:gdLst>
                      <a:gd name="T0" fmla="*/ 45 w 172"/>
                      <a:gd name="T1" fmla="*/ 0 h 75"/>
                      <a:gd name="T2" fmla="*/ 27 w 172"/>
                      <a:gd name="T3" fmla="*/ 27 h 75"/>
                      <a:gd name="T4" fmla="*/ 0 w 172"/>
                      <a:gd name="T5" fmla="*/ 54 h 75"/>
                      <a:gd name="T6" fmla="*/ 108 w 172"/>
                      <a:gd name="T7" fmla="*/ 27 h 75"/>
                      <a:gd name="T8" fmla="*/ 45 w 172"/>
                      <a:gd name="T9" fmla="*/ 0 h 7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172"/>
                      <a:gd name="T16" fmla="*/ 0 h 75"/>
                      <a:gd name="T17" fmla="*/ 172 w 172"/>
                      <a:gd name="T18" fmla="*/ 75 h 75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172" h="75">
                        <a:moveTo>
                          <a:pt x="45" y="0"/>
                        </a:moveTo>
                        <a:cubicBezTo>
                          <a:pt x="39" y="9"/>
                          <a:pt x="34" y="19"/>
                          <a:pt x="27" y="27"/>
                        </a:cubicBezTo>
                        <a:cubicBezTo>
                          <a:pt x="19" y="37"/>
                          <a:pt x="0" y="54"/>
                          <a:pt x="0" y="54"/>
                        </a:cubicBezTo>
                        <a:cubicBezTo>
                          <a:pt x="34" y="62"/>
                          <a:pt x="172" y="75"/>
                          <a:pt x="108" y="27"/>
                        </a:cubicBezTo>
                        <a:cubicBezTo>
                          <a:pt x="90" y="13"/>
                          <a:pt x="66" y="9"/>
                          <a:pt x="45" y="0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FFCC"/>
                      </a:gs>
                      <a:gs pos="100000">
                        <a:schemeClr val="bg1"/>
                      </a:gs>
                    </a:gsLst>
                    <a:lin ang="2700000" scaled="1"/>
                  </a:gradFill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21" name="Group 34"/>
                <p:cNvGrpSpPr>
                  <a:grpSpLocks/>
                </p:cNvGrpSpPr>
                <p:nvPr/>
              </p:nvGrpSpPr>
              <p:grpSpPr bwMode="auto">
                <a:xfrm>
                  <a:off x="828" y="507"/>
                  <a:ext cx="147" cy="232"/>
                  <a:chOff x="2928" y="2592"/>
                  <a:chExt cx="241" cy="390"/>
                </a:xfrm>
              </p:grpSpPr>
              <p:sp>
                <p:nvSpPr>
                  <p:cNvPr id="70" name="Oval 35"/>
                  <p:cNvSpPr>
                    <a:spLocks noChangeArrowheads="1"/>
                  </p:cNvSpPr>
                  <p:nvPr/>
                </p:nvSpPr>
                <p:spPr bwMode="auto">
                  <a:xfrm>
                    <a:off x="2928" y="2592"/>
                    <a:ext cx="240" cy="336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chemeClr val="hlink"/>
                      </a:gs>
                      <a:gs pos="100000">
                        <a:schemeClr val="bg1"/>
                      </a:gs>
                    </a:gsLst>
                    <a:lin ang="2700000" scaled="1"/>
                  </a:gradFill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71" name="Freeform 36"/>
                  <p:cNvSpPr>
                    <a:spLocks/>
                  </p:cNvSpPr>
                  <p:nvPr/>
                </p:nvSpPr>
                <p:spPr bwMode="auto">
                  <a:xfrm>
                    <a:off x="2997" y="2907"/>
                    <a:ext cx="172" cy="75"/>
                  </a:xfrm>
                  <a:custGeom>
                    <a:avLst/>
                    <a:gdLst>
                      <a:gd name="T0" fmla="*/ 45 w 172"/>
                      <a:gd name="T1" fmla="*/ 0 h 75"/>
                      <a:gd name="T2" fmla="*/ 27 w 172"/>
                      <a:gd name="T3" fmla="*/ 27 h 75"/>
                      <a:gd name="T4" fmla="*/ 0 w 172"/>
                      <a:gd name="T5" fmla="*/ 54 h 75"/>
                      <a:gd name="T6" fmla="*/ 108 w 172"/>
                      <a:gd name="T7" fmla="*/ 27 h 75"/>
                      <a:gd name="T8" fmla="*/ 45 w 172"/>
                      <a:gd name="T9" fmla="*/ 0 h 7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172"/>
                      <a:gd name="T16" fmla="*/ 0 h 75"/>
                      <a:gd name="T17" fmla="*/ 172 w 172"/>
                      <a:gd name="T18" fmla="*/ 75 h 75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172" h="75">
                        <a:moveTo>
                          <a:pt x="45" y="0"/>
                        </a:moveTo>
                        <a:cubicBezTo>
                          <a:pt x="39" y="9"/>
                          <a:pt x="34" y="19"/>
                          <a:pt x="27" y="27"/>
                        </a:cubicBezTo>
                        <a:cubicBezTo>
                          <a:pt x="19" y="37"/>
                          <a:pt x="0" y="54"/>
                          <a:pt x="0" y="54"/>
                        </a:cubicBezTo>
                        <a:cubicBezTo>
                          <a:pt x="34" y="62"/>
                          <a:pt x="172" y="75"/>
                          <a:pt x="108" y="27"/>
                        </a:cubicBezTo>
                        <a:cubicBezTo>
                          <a:pt x="90" y="13"/>
                          <a:pt x="66" y="9"/>
                          <a:pt x="45" y="0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hlink"/>
                      </a:gs>
                      <a:gs pos="100000">
                        <a:schemeClr val="bg1"/>
                      </a:gs>
                    </a:gsLst>
                    <a:lin ang="2700000" scaled="1"/>
                  </a:gradFill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22" name="Group 37"/>
                <p:cNvGrpSpPr>
                  <a:grpSpLocks/>
                </p:cNvGrpSpPr>
                <p:nvPr/>
              </p:nvGrpSpPr>
              <p:grpSpPr bwMode="auto">
                <a:xfrm rot="-1113285">
                  <a:off x="536" y="507"/>
                  <a:ext cx="176" cy="232"/>
                  <a:chOff x="2928" y="2592"/>
                  <a:chExt cx="241" cy="390"/>
                </a:xfrm>
              </p:grpSpPr>
              <p:sp>
                <p:nvSpPr>
                  <p:cNvPr id="68" name="Oval 38"/>
                  <p:cNvSpPr>
                    <a:spLocks noChangeArrowheads="1"/>
                  </p:cNvSpPr>
                  <p:nvPr/>
                </p:nvSpPr>
                <p:spPr bwMode="auto">
                  <a:xfrm>
                    <a:off x="2928" y="2592"/>
                    <a:ext cx="240" cy="336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rgbClr val="FFCCFF"/>
                      </a:gs>
                      <a:gs pos="100000">
                        <a:schemeClr val="bg1"/>
                      </a:gs>
                    </a:gsLst>
                    <a:lin ang="2700000" scaled="1"/>
                  </a:gradFill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69" name="Freeform 39"/>
                  <p:cNvSpPr>
                    <a:spLocks/>
                  </p:cNvSpPr>
                  <p:nvPr/>
                </p:nvSpPr>
                <p:spPr bwMode="auto">
                  <a:xfrm>
                    <a:off x="2997" y="2907"/>
                    <a:ext cx="172" cy="75"/>
                  </a:xfrm>
                  <a:custGeom>
                    <a:avLst/>
                    <a:gdLst>
                      <a:gd name="T0" fmla="*/ 45 w 172"/>
                      <a:gd name="T1" fmla="*/ 0 h 75"/>
                      <a:gd name="T2" fmla="*/ 27 w 172"/>
                      <a:gd name="T3" fmla="*/ 27 h 75"/>
                      <a:gd name="T4" fmla="*/ 0 w 172"/>
                      <a:gd name="T5" fmla="*/ 54 h 75"/>
                      <a:gd name="T6" fmla="*/ 108 w 172"/>
                      <a:gd name="T7" fmla="*/ 27 h 75"/>
                      <a:gd name="T8" fmla="*/ 45 w 172"/>
                      <a:gd name="T9" fmla="*/ 0 h 7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172"/>
                      <a:gd name="T16" fmla="*/ 0 h 75"/>
                      <a:gd name="T17" fmla="*/ 172 w 172"/>
                      <a:gd name="T18" fmla="*/ 75 h 75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172" h="75">
                        <a:moveTo>
                          <a:pt x="45" y="0"/>
                        </a:moveTo>
                        <a:cubicBezTo>
                          <a:pt x="39" y="9"/>
                          <a:pt x="34" y="19"/>
                          <a:pt x="27" y="27"/>
                        </a:cubicBezTo>
                        <a:cubicBezTo>
                          <a:pt x="19" y="37"/>
                          <a:pt x="0" y="54"/>
                          <a:pt x="0" y="54"/>
                        </a:cubicBezTo>
                        <a:cubicBezTo>
                          <a:pt x="34" y="62"/>
                          <a:pt x="172" y="75"/>
                          <a:pt x="108" y="27"/>
                        </a:cubicBezTo>
                        <a:cubicBezTo>
                          <a:pt x="90" y="13"/>
                          <a:pt x="66" y="9"/>
                          <a:pt x="45" y="0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CCFF"/>
                      </a:gs>
                      <a:gs pos="100000">
                        <a:schemeClr val="bg1"/>
                      </a:gs>
                    </a:gsLst>
                    <a:lin ang="2700000" scaled="1"/>
                  </a:gradFill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23" name="Group 40"/>
                <p:cNvGrpSpPr>
                  <a:grpSpLocks/>
                </p:cNvGrpSpPr>
                <p:nvPr/>
              </p:nvGrpSpPr>
              <p:grpSpPr bwMode="auto">
                <a:xfrm rot="823728">
                  <a:off x="1150" y="422"/>
                  <a:ext cx="146" cy="231"/>
                  <a:chOff x="2928" y="2592"/>
                  <a:chExt cx="241" cy="390"/>
                </a:xfrm>
              </p:grpSpPr>
              <p:sp>
                <p:nvSpPr>
                  <p:cNvPr id="66" name="Oval 41"/>
                  <p:cNvSpPr>
                    <a:spLocks noChangeArrowheads="1"/>
                  </p:cNvSpPr>
                  <p:nvPr/>
                </p:nvSpPr>
                <p:spPr bwMode="auto">
                  <a:xfrm>
                    <a:off x="2928" y="2592"/>
                    <a:ext cx="240" cy="336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rgbClr val="FFFFCC"/>
                      </a:gs>
                      <a:gs pos="100000">
                        <a:schemeClr val="bg1"/>
                      </a:gs>
                    </a:gsLst>
                    <a:lin ang="2700000" scaled="1"/>
                  </a:gradFill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67" name="Freeform 42"/>
                  <p:cNvSpPr>
                    <a:spLocks/>
                  </p:cNvSpPr>
                  <p:nvPr/>
                </p:nvSpPr>
                <p:spPr bwMode="auto">
                  <a:xfrm>
                    <a:off x="2997" y="2907"/>
                    <a:ext cx="172" cy="75"/>
                  </a:xfrm>
                  <a:custGeom>
                    <a:avLst/>
                    <a:gdLst>
                      <a:gd name="T0" fmla="*/ 45 w 172"/>
                      <a:gd name="T1" fmla="*/ 0 h 75"/>
                      <a:gd name="T2" fmla="*/ 27 w 172"/>
                      <a:gd name="T3" fmla="*/ 27 h 75"/>
                      <a:gd name="T4" fmla="*/ 0 w 172"/>
                      <a:gd name="T5" fmla="*/ 54 h 75"/>
                      <a:gd name="T6" fmla="*/ 108 w 172"/>
                      <a:gd name="T7" fmla="*/ 27 h 75"/>
                      <a:gd name="T8" fmla="*/ 45 w 172"/>
                      <a:gd name="T9" fmla="*/ 0 h 7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172"/>
                      <a:gd name="T16" fmla="*/ 0 h 75"/>
                      <a:gd name="T17" fmla="*/ 172 w 172"/>
                      <a:gd name="T18" fmla="*/ 75 h 75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172" h="75">
                        <a:moveTo>
                          <a:pt x="45" y="0"/>
                        </a:moveTo>
                        <a:cubicBezTo>
                          <a:pt x="39" y="9"/>
                          <a:pt x="34" y="19"/>
                          <a:pt x="27" y="27"/>
                        </a:cubicBezTo>
                        <a:cubicBezTo>
                          <a:pt x="19" y="37"/>
                          <a:pt x="0" y="54"/>
                          <a:pt x="0" y="54"/>
                        </a:cubicBezTo>
                        <a:cubicBezTo>
                          <a:pt x="34" y="62"/>
                          <a:pt x="172" y="75"/>
                          <a:pt x="108" y="27"/>
                        </a:cubicBezTo>
                        <a:cubicBezTo>
                          <a:pt x="90" y="13"/>
                          <a:pt x="66" y="9"/>
                          <a:pt x="45" y="0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FFCC"/>
                      </a:gs>
                      <a:gs pos="100000">
                        <a:schemeClr val="bg1"/>
                      </a:gs>
                    </a:gsLst>
                    <a:lin ang="2700000" scaled="1"/>
                  </a:gradFill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24" name="Group 43"/>
                <p:cNvGrpSpPr>
                  <a:grpSpLocks/>
                </p:cNvGrpSpPr>
                <p:nvPr/>
              </p:nvGrpSpPr>
              <p:grpSpPr bwMode="auto">
                <a:xfrm rot="-1381010">
                  <a:off x="566" y="221"/>
                  <a:ext cx="146" cy="232"/>
                  <a:chOff x="2928" y="2592"/>
                  <a:chExt cx="241" cy="390"/>
                </a:xfrm>
              </p:grpSpPr>
              <p:sp>
                <p:nvSpPr>
                  <p:cNvPr id="64" name="Oval 44"/>
                  <p:cNvSpPr>
                    <a:spLocks noChangeArrowheads="1"/>
                  </p:cNvSpPr>
                  <p:nvPr/>
                </p:nvSpPr>
                <p:spPr bwMode="auto">
                  <a:xfrm>
                    <a:off x="2928" y="2592"/>
                    <a:ext cx="240" cy="336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chemeClr val="hlink"/>
                      </a:gs>
                      <a:gs pos="100000">
                        <a:schemeClr val="bg1"/>
                      </a:gs>
                    </a:gsLst>
                    <a:lin ang="2700000" scaled="1"/>
                  </a:gradFill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65" name="Freeform 45"/>
                  <p:cNvSpPr>
                    <a:spLocks/>
                  </p:cNvSpPr>
                  <p:nvPr/>
                </p:nvSpPr>
                <p:spPr bwMode="auto">
                  <a:xfrm>
                    <a:off x="2997" y="2907"/>
                    <a:ext cx="172" cy="75"/>
                  </a:xfrm>
                  <a:custGeom>
                    <a:avLst/>
                    <a:gdLst>
                      <a:gd name="T0" fmla="*/ 45 w 172"/>
                      <a:gd name="T1" fmla="*/ 0 h 75"/>
                      <a:gd name="T2" fmla="*/ 27 w 172"/>
                      <a:gd name="T3" fmla="*/ 27 h 75"/>
                      <a:gd name="T4" fmla="*/ 0 w 172"/>
                      <a:gd name="T5" fmla="*/ 54 h 75"/>
                      <a:gd name="T6" fmla="*/ 108 w 172"/>
                      <a:gd name="T7" fmla="*/ 27 h 75"/>
                      <a:gd name="T8" fmla="*/ 45 w 172"/>
                      <a:gd name="T9" fmla="*/ 0 h 7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172"/>
                      <a:gd name="T16" fmla="*/ 0 h 75"/>
                      <a:gd name="T17" fmla="*/ 172 w 172"/>
                      <a:gd name="T18" fmla="*/ 75 h 75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172" h="75">
                        <a:moveTo>
                          <a:pt x="45" y="0"/>
                        </a:moveTo>
                        <a:cubicBezTo>
                          <a:pt x="39" y="9"/>
                          <a:pt x="34" y="19"/>
                          <a:pt x="27" y="27"/>
                        </a:cubicBezTo>
                        <a:cubicBezTo>
                          <a:pt x="19" y="37"/>
                          <a:pt x="0" y="54"/>
                          <a:pt x="0" y="54"/>
                        </a:cubicBezTo>
                        <a:cubicBezTo>
                          <a:pt x="34" y="62"/>
                          <a:pt x="172" y="75"/>
                          <a:pt x="108" y="27"/>
                        </a:cubicBezTo>
                        <a:cubicBezTo>
                          <a:pt x="90" y="13"/>
                          <a:pt x="66" y="9"/>
                          <a:pt x="45" y="0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hlink"/>
                      </a:gs>
                      <a:gs pos="100000">
                        <a:schemeClr val="bg1"/>
                      </a:gs>
                    </a:gsLst>
                    <a:lin ang="2700000" scaled="1"/>
                  </a:gradFill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  <p:sp>
              <p:nvSpPr>
                <p:cNvPr id="25" name="Line 46"/>
                <p:cNvSpPr>
                  <a:spLocks noChangeShapeType="1"/>
                </p:cNvSpPr>
                <p:nvPr/>
              </p:nvSpPr>
              <p:spPr bwMode="auto">
                <a:xfrm rot="757598">
                  <a:off x="887" y="701"/>
                  <a:ext cx="0" cy="257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26" name="Group 47"/>
                <p:cNvGrpSpPr>
                  <a:grpSpLocks/>
                </p:cNvGrpSpPr>
                <p:nvPr/>
              </p:nvGrpSpPr>
              <p:grpSpPr bwMode="auto">
                <a:xfrm>
                  <a:off x="240" y="888"/>
                  <a:ext cx="687" cy="1325"/>
                  <a:chOff x="1392" y="1200"/>
                  <a:chExt cx="1008" cy="2010"/>
                </a:xfrm>
              </p:grpSpPr>
              <p:sp>
                <p:nvSpPr>
                  <p:cNvPr id="37" name="Freeform 48"/>
                  <p:cNvSpPr>
                    <a:spLocks/>
                  </p:cNvSpPr>
                  <p:nvPr/>
                </p:nvSpPr>
                <p:spPr bwMode="auto">
                  <a:xfrm>
                    <a:off x="1548" y="3007"/>
                    <a:ext cx="299" cy="156"/>
                  </a:xfrm>
                  <a:custGeom>
                    <a:avLst/>
                    <a:gdLst>
                      <a:gd name="T0" fmla="*/ 16 w 417"/>
                      <a:gd name="T1" fmla="*/ 0 h 170"/>
                      <a:gd name="T2" fmla="*/ 8 w 417"/>
                      <a:gd name="T3" fmla="*/ 18 h 170"/>
                      <a:gd name="T4" fmla="*/ 0 w 417"/>
                      <a:gd name="T5" fmla="*/ 47 h 170"/>
                      <a:gd name="T6" fmla="*/ 1 w 417"/>
                      <a:gd name="T7" fmla="*/ 75 h 170"/>
                      <a:gd name="T8" fmla="*/ 6 w 417"/>
                      <a:gd name="T9" fmla="*/ 89 h 170"/>
                      <a:gd name="T10" fmla="*/ 17 w 417"/>
                      <a:gd name="T11" fmla="*/ 93 h 170"/>
                      <a:gd name="T12" fmla="*/ 26 w 417"/>
                      <a:gd name="T13" fmla="*/ 89 h 170"/>
                      <a:gd name="T14" fmla="*/ 27 w 417"/>
                      <a:gd name="T15" fmla="*/ 75 h 170"/>
                      <a:gd name="T16" fmla="*/ 39 w 417"/>
                      <a:gd name="T17" fmla="*/ 70 h 170"/>
                      <a:gd name="T18" fmla="*/ 30 w 417"/>
                      <a:gd name="T19" fmla="*/ 15 h 170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w 417"/>
                      <a:gd name="T31" fmla="*/ 0 h 170"/>
                      <a:gd name="T32" fmla="*/ 417 w 417"/>
                      <a:gd name="T33" fmla="*/ 170 h 170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T30" t="T31" r="T32" b="T33"/>
                    <a:pathLst>
                      <a:path w="417" h="170">
                        <a:moveTo>
                          <a:pt x="161" y="0"/>
                        </a:moveTo>
                        <a:cubicBezTo>
                          <a:pt x="134" y="10"/>
                          <a:pt x="113" y="25"/>
                          <a:pt x="85" y="34"/>
                        </a:cubicBezTo>
                        <a:cubicBezTo>
                          <a:pt x="56" y="56"/>
                          <a:pt x="34" y="74"/>
                          <a:pt x="0" y="85"/>
                        </a:cubicBezTo>
                        <a:cubicBezTo>
                          <a:pt x="3" y="102"/>
                          <a:pt x="1" y="121"/>
                          <a:pt x="9" y="136"/>
                        </a:cubicBezTo>
                        <a:cubicBezTo>
                          <a:pt x="14" y="147"/>
                          <a:pt x="48" y="160"/>
                          <a:pt x="59" y="161"/>
                        </a:cubicBezTo>
                        <a:cubicBezTo>
                          <a:pt x="99" y="166"/>
                          <a:pt x="138" y="167"/>
                          <a:pt x="178" y="170"/>
                        </a:cubicBezTo>
                        <a:cubicBezTo>
                          <a:pt x="206" y="167"/>
                          <a:pt x="236" y="170"/>
                          <a:pt x="263" y="161"/>
                        </a:cubicBezTo>
                        <a:cubicBezTo>
                          <a:pt x="273" y="158"/>
                          <a:pt x="270" y="138"/>
                          <a:pt x="280" y="136"/>
                        </a:cubicBezTo>
                        <a:cubicBezTo>
                          <a:pt x="321" y="127"/>
                          <a:pt x="365" y="131"/>
                          <a:pt x="407" y="128"/>
                        </a:cubicBezTo>
                        <a:cubicBezTo>
                          <a:pt x="394" y="31"/>
                          <a:pt x="417" y="26"/>
                          <a:pt x="305" y="26"/>
                        </a:cubicBezTo>
                      </a:path>
                    </a:pathLst>
                  </a:custGeom>
                  <a:solidFill>
                    <a:schemeClr val="bg2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38" name="Freeform 49"/>
                  <p:cNvSpPr>
                    <a:spLocks/>
                  </p:cNvSpPr>
                  <p:nvPr/>
                </p:nvSpPr>
                <p:spPr bwMode="auto">
                  <a:xfrm>
                    <a:off x="2003" y="2993"/>
                    <a:ext cx="258" cy="217"/>
                  </a:xfrm>
                  <a:custGeom>
                    <a:avLst/>
                    <a:gdLst>
                      <a:gd name="T0" fmla="*/ 9 w 361"/>
                      <a:gd name="T1" fmla="*/ 18 h 237"/>
                      <a:gd name="T2" fmla="*/ 5 w 361"/>
                      <a:gd name="T3" fmla="*/ 46 h 237"/>
                      <a:gd name="T4" fmla="*/ 0 w 361"/>
                      <a:gd name="T5" fmla="*/ 87 h 237"/>
                      <a:gd name="T6" fmla="*/ 6 w 361"/>
                      <a:gd name="T7" fmla="*/ 128 h 237"/>
                      <a:gd name="T8" fmla="*/ 17 w 361"/>
                      <a:gd name="T9" fmla="*/ 110 h 237"/>
                      <a:gd name="T10" fmla="*/ 24 w 361"/>
                      <a:gd name="T11" fmla="*/ 81 h 237"/>
                      <a:gd name="T12" fmla="*/ 33 w 361"/>
                      <a:gd name="T13" fmla="*/ 60 h 237"/>
                      <a:gd name="T14" fmla="*/ 24 w 361"/>
                      <a:gd name="T15" fmla="*/ 18 h 237"/>
                      <a:gd name="T16" fmla="*/ 22 w 361"/>
                      <a:gd name="T17" fmla="*/ 5 h 237"/>
                      <a:gd name="T18" fmla="*/ 24 w 361"/>
                      <a:gd name="T19" fmla="*/ 10 h 237"/>
                      <a:gd name="T20" fmla="*/ 29 w 361"/>
                      <a:gd name="T21" fmla="*/ 32 h 237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w 361"/>
                      <a:gd name="T34" fmla="*/ 0 h 237"/>
                      <a:gd name="T35" fmla="*/ 361 w 361"/>
                      <a:gd name="T36" fmla="*/ 237 h 237"/>
                    </a:gdLst>
                    <a:ahLst/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T33" t="T34" r="T35" b="T36"/>
                    <a:pathLst>
                      <a:path w="361" h="237">
                        <a:moveTo>
                          <a:pt x="94" y="34"/>
                        </a:moveTo>
                        <a:cubicBezTo>
                          <a:pt x="43" y="67"/>
                          <a:pt x="90" y="31"/>
                          <a:pt x="51" y="85"/>
                        </a:cubicBezTo>
                        <a:cubicBezTo>
                          <a:pt x="30" y="114"/>
                          <a:pt x="12" y="126"/>
                          <a:pt x="0" y="161"/>
                        </a:cubicBezTo>
                        <a:cubicBezTo>
                          <a:pt x="10" y="216"/>
                          <a:pt x="10" y="221"/>
                          <a:pt x="60" y="237"/>
                        </a:cubicBezTo>
                        <a:cubicBezTo>
                          <a:pt x="101" y="229"/>
                          <a:pt x="139" y="217"/>
                          <a:pt x="178" y="203"/>
                        </a:cubicBezTo>
                        <a:cubicBezTo>
                          <a:pt x="200" y="170"/>
                          <a:pt x="216" y="162"/>
                          <a:pt x="254" y="152"/>
                        </a:cubicBezTo>
                        <a:cubicBezTo>
                          <a:pt x="283" y="133"/>
                          <a:pt x="311" y="129"/>
                          <a:pt x="339" y="110"/>
                        </a:cubicBezTo>
                        <a:cubicBezTo>
                          <a:pt x="361" y="28"/>
                          <a:pt x="317" y="42"/>
                          <a:pt x="246" y="34"/>
                        </a:cubicBezTo>
                        <a:cubicBezTo>
                          <a:pt x="240" y="25"/>
                          <a:pt x="225" y="17"/>
                          <a:pt x="229" y="8"/>
                        </a:cubicBezTo>
                        <a:cubicBezTo>
                          <a:pt x="233" y="0"/>
                          <a:pt x="246" y="13"/>
                          <a:pt x="254" y="17"/>
                        </a:cubicBezTo>
                        <a:cubicBezTo>
                          <a:pt x="307" y="47"/>
                          <a:pt x="305" y="31"/>
                          <a:pt x="305" y="59"/>
                        </a:cubicBezTo>
                      </a:path>
                    </a:pathLst>
                  </a:custGeom>
                  <a:solidFill>
                    <a:schemeClr val="bg2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39" name="Freeform 50"/>
                  <p:cNvSpPr>
                    <a:spLocks/>
                  </p:cNvSpPr>
                  <p:nvPr/>
                </p:nvSpPr>
                <p:spPr bwMode="auto">
                  <a:xfrm>
                    <a:off x="1630" y="2309"/>
                    <a:ext cx="587" cy="757"/>
                  </a:xfrm>
                  <a:custGeom>
                    <a:avLst/>
                    <a:gdLst>
                      <a:gd name="T0" fmla="*/ 18 w 822"/>
                      <a:gd name="T1" fmla="*/ 0 h 834"/>
                      <a:gd name="T2" fmla="*/ 12 w 822"/>
                      <a:gd name="T3" fmla="*/ 121 h 834"/>
                      <a:gd name="T4" fmla="*/ 6 w 822"/>
                      <a:gd name="T5" fmla="*/ 240 h 834"/>
                      <a:gd name="T6" fmla="*/ 3 w 822"/>
                      <a:gd name="T7" fmla="*/ 300 h 834"/>
                      <a:gd name="T8" fmla="*/ 0 w 822"/>
                      <a:gd name="T9" fmla="*/ 360 h 834"/>
                      <a:gd name="T10" fmla="*/ 1 w 822"/>
                      <a:gd name="T11" fmla="*/ 390 h 834"/>
                      <a:gd name="T12" fmla="*/ 12 w 822"/>
                      <a:gd name="T13" fmla="*/ 413 h 834"/>
                      <a:gd name="T14" fmla="*/ 34 w 822"/>
                      <a:gd name="T15" fmla="*/ 408 h 834"/>
                      <a:gd name="T16" fmla="*/ 36 w 822"/>
                      <a:gd name="T17" fmla="*/ 330 h 834"/>
                      <a:gd name="T18" fmla="*/ 40 w 822"/>
                      <a:gd name="T19" fmla="*/ 245 h 834"/>
                      <a:gd name="T20" fmla="*/ 43 w 822"/>
                      <a:gd name="T21" fmla="*/ 93 h 834"/>
                      <a:gd name="T22" fmla="*/ 44 w 822"/>
                      <a:gd name="T23" fmla="*/ 240 h 834"/>
                      <a:gd name="T24" fmla="*/ 48 w 822"/>
                      <a:gd name="T25" fmla="*/ 318 h 834"/>
                      <a:gd name="T26" fmla="*/ 51 w 822"/>
                      <a:gd name="T27" fmla="*/ 357 h 834"/>
                      <a:gd name="T28" fmla="*/ 54 w 822"/>
                      <a:gd name="T29" fmla="*/ 421 h 834"/>
                      <a:gd name="T30" fmla="*/ 76 w 822"/>
                      <a:gd name="T31" fmla="*/ 413 h 834"/>
                      <a:gd name="T32" fmla="*/ 77 w 822"/>
                      <a:gd name="T33" fmla="*/ 387 h 834"/>
                      <a:gd name="T34" fmla="*/ 74 w 822"/>
                      <a:gd name="T35" fmla="*/ 305 h 834"/>
                      <a:gd name="T36" fmla="*/ 71 w 822"/>
                      <a:gd name="T37" fmla="*/ 267 h 834"/>
                      <a:gd name="T38" fmla="*/ 70 w 822"/>
                      <a:gd name="T39" fmla="*/ 254 h 834"/>
                      <a:gd name="T40" fmla="*/ 69 w 822"/>
                      <a:gd name="T41" fmla="*/ 215 h 834"/>
                      <a:gd name="T42" fmla="*/ 67 w 822"/>
                      <a:gd name="T43" fmla="*/ 176 h 834"/>
                      <a:gd name="T44" fmla="*/ 64 w 822"/>
                      <a:gd name="T45" fmla="*/ 93 h 834"/>
                      <a:gd name="T46" fmla="*/ 61 w 822"/>
                      <a:gd name="T47" fmla="*/ 52 h 834"/>
                      <a:gd name="T48" fmla="*/ 59 w 822"/>
                      <a:gd name="T49" fmla="*/ 39 h 834"/>
                      <a:gd name="T50" fmla="*/ 56 w 822"/>
                      <a:gd name="T51" fmla="*/ 25 h 834"/>
                      <a:gd name="T52" fmla="*/ 56 w 822"/>
                      <a:gd name="T53" fmla="*/ 5 h 834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w 822"/>
                      <a:gd name="T82" fmla="*/ 0 h 834"/>
                      <a:gd name="T83" fmla="*/ 822 w 822"/>
                      <a:gd name="T84" fmla="*/ 834 h 834"/>
                    </a:gdLst>
                    <a:ahLst/>
                    <a:cxnLst>
                      <a:cxn ang="T54">
                        <a:pos x="T0" y="T1"/>
                      </a:cxn>
                      <a:cxn ang="T55">
                        <a:pos x="T2" y="T3"/>
                      </a:cxn>
                      <a:cxn ang="T56">
                        <a:pos x="T4" y="T5"/>
                      </a:cxn>
                      <a:cxn ang="T57">
                        <a:pos x="T6" y="T7"/>
                      </a:cxn>
                      <a:cxn ang="T58">
                        <a:pos x="T8" y="T9"/>
                      </a:cxn>
                      <a:cxn ang="T59">
                        <a:pos x="T10" y="T11"/>
                      </a:cxn>
                      <a:cxn ang="T60">
                        <a:pos x="T12" y="T13"/>
                      </a:cxn>
                      <a:cxn ang="T61">
                        <a:pos x="T14" y="T15"/>
                      </a:cxn>
                      <a:cxn ang="T62">
                        <a:pos x="T16" y="T17"/>
                      </a:cxn>
                      <a:cxn ang="T63">
                        <a:pos x="T18" y="T19"/>
                      </a:cxn>
                      <a:cxn ang="T64">
                        <a:pos x="T20" y="T21"/>
                      </a:cxn>
                      <a:cxn ang="T65">
                        <a:pos x="T22" y="T23"/>
                      </a:cxn>
                      <a:cxn ang="T66">
                        <a:pos x="T24" y="T25"/>
                      </a:cxn>
                      <a:cxn ang="T67">
                        <a:pos x="T26" y="T27"/>
                      </a:cxn>
                      <a:cxn ang="T68">
                        <a:pos x="T28" y="T29"/>
                      </a:cxn>
                      <a:cxn ang="T69">
                        <a:pos x="T30" y="T31"/>
                      </a:cxn>
                      <a:cxn ang="T70">
                        <a:pos x="T32" y="T33"/>
                      </a:cxn>
                      <a:cxn ang="T71">
                        <a:pos x="T34" y="T35"/>
                      </a:cxn>
                      <a:cxn ang="T72">
                        <a:pos x="T36" y="T37"/>
                      </a:cxn>
                      <a:cxn ang="T73">
                        <a:pos x="T38" y="T39"/>
                      </a:cxn>
                      <a:cxn ang="T74">
                        <a:pos x="T40" y="T41"/>
                      </a:cxn>
                      <a:cxn ang="T75">
                        <a:pos x="T42" y="T43"/>
                      </a:cxn>
                      <a:cxn ang="T76">
                        <a:pos x="T44" y="T45"/>
                      </a:cxn>
                      <a:cxn ang="T77">
                        <a:pos x="T46" y="T47"/>
                      </a:cxn>
                      <a:cxn ang="T78">
                        <a:pos x="T48" y="T49"/>
                      </a:cxn>
                      <a:cxn ang="T79">
                        <a:pos x="T50" y="T51"/>
                      </a:cxn>
                      <a:cxn ang="T80">
                        <a:pos x="T52" y="T53"/>
                      </a:cxn>
                    </a:cxnLst>
                    <a:rect l="T81" t="T82" r="T83" b="T84"/>
                    <a:pathLst>
                      <a:path w="822" h="834">
                        <a:moveTo>
                          <a:pt x="187" y="0"/>
                        </a:moveTo>
                        <a:cubicBezTo>
                          <a:pt x="159" y="77"/>
                          <a:pt x="148" y="158"/>
                          <a:pt x="128" y="237"/>
                        </a:cubicBezTo>
                        <a:cubicBezTo>
                          <a:pt x="108" y="316"/>
                          <a:pt x="84" y="396"/>
                          <a:pt x="60" y="474"/>
                        </a:cubicBezTo>
                        <a:cubicBezTo>
                          <a:pt x="52" y="527"/>
                          <a:pt x="44" y="545"/>
                          <a:pt x="26" y="592"/>
                        </a:cubicBezTo>
                        <a:cubicBezTo>
                          <a:pt x="11" y="630"/>
                          <a:pt x="10" y="672"/>
                          <a:pt x="0" y="711"/>
                        </a:cubicBezTo>
                        <a:cubicBezTo>
                          <a:pt x="3" y="731"/>
                          <a:pt x="1" y="752"/>
                          <a:pt x="9" y="770"/>
                        </a:cubicBezTo>
                        <a:cubicBezTo>
                          <a:pt x="19" y="792"/>
                          <a:pt x="107" y="807"/>
                          <a:pt x="128" y="813"/>
                        </a:cubicBezTo>
                        <a:cubicBezTo>
                          <a:pt x="205" y="799"/>
                          <a:pt x="281" y="824"/>
                          <a:pt x="356" y="804"/>
                        </a:cubicBezTo>
                        <a:cubicBezTo>
                          <a:pt x="369" y="754"/>
                          <a:pt x="374" y="703"/>
                          <a:pt x="382" y="652"/>
                        </a:cubicBezTo>
                        <a:cubicBezTo>
                          <a:pt x="389" y="562"/>
                          <a:pt x="382" y="546"/>
                          <a:pt x="424" y="482"/>
                        </a:cubicBezTo>
                        <a:cubicBezTo>
                          <a:pt x="429" y="373"/>
                          <a:pt x="440" y="290"/>
                          <a:pt x="449" y="186"/>
                        </a:cubicBezTo>
                        <a:cubicBezTo>
                          <a:pt x="415" y="5"/>
                          <a:pt x="432" y="375"/>
                          <a:pt x="458" y="474"/>
                        </a:cubicBezTo>
                        <a:cubicBezTo>
                          <a:pt x="465" y="532"/>
                          <a:pt x="466" y="585"/>
                          <a:pt x="509" y="626"/>
                        </a:cubicBezTo>
                        <a:cubicBezTo>
                          <a:pt x="518" y="655"/>
                          <a:pt x="526" y="677"/>
                          <a:pt x="543" y="703"/>
                        </a:cubicBezTo>
                        <a:cubicBezTo>
                          <a:pt x="565" y="773"/>
                          <a:pt x="566" y="730"/>
                          <a:pt x="576" y="830"/>
                        </a:cubicBezTo>
                        <a:cubicBezTo>
                          <a:pt x="650" y="810"/>
                          <a:pt x="731" y="834"/>
                          <a:pt x="805" y="813"/>
                        </a:cubicBezTo>
                        <a:cubicBezTo>
                          <a:pt x="822" y="808"/>
                          <a:pt x="811" y="779"/>
                          <a:pt x="814" y="762"/>
                        </a:cubicBezTo>
                        <a:cubicBezTo>
                          <a:pt x="800" y="708"/>
                          <a:pt x="786" y="654"/>
                          <a:pt x="771" y="601"/>
                        </a:cubicBezTo>
                        <a:cubicBezTo>
                          <a:pt x="764" y="575"/>
                          <a:pt x="754" y="550"/>
                          <a:pt x="746" y="525"/>
                        </a:cubicBezTo>
                        <a:cubicBezTo>
                          <a:pt x="743" y="516"/>
                          <a:pt x="737" y="499"/>
                          <a:pt x="737" y="499"/>
                        </a:cubicBezTo>
                        <a:cubicBezTo>
                          <a:pt x="734" y="474"/>
                          <a:pt x="733" y="448"/>
                          <a:pt x="729" y="423"/>
                        </a:cubicBezTo>
                        <a:cubicBezTo>
                          <a:pt x="725" y="397"/>
                          <a:pt x="712" y="347"/>
                          <a:pt x="712" y="347"/>
                        </a:cubicBezTo>
                        <a:cubicBezTo>
                          <a:pt x="706" y="268"/>
                          <a:pt x="716" y="241"/>
                          <a:pt x="678" y="186"/>
                        </a:cubicBezTo>
                        <a:cubicBezTo>
                          <a:pt x="669" y="158"/>
                          <a:pt x="661" y="125"/>
                          <a:pt x="644" y="101"/>
                        </a:cubicBezTo>
                        <a:cubicBezTo>
                          <a:pt x="637" y="91"/>
                          <a:pt x="626" y="85"/>
                          <a:pt x="619" y="76"/>
                        </a:cubicBezTo>
                        <a:cubicBezTo>
                          <a:pt x="612" y="68"/>
                          <a:pt x="608" y="59"/>
                          <a:pt x="602" y="50"/>
                        </a:cubicBezTo>
                        <a:cubicBezTo>
                          <a:pt x="592" y="13"/>
                          <a:pt x="593" y="28"/>
                          <a:pt x="593" y="8"/>
                        </a:cubicBezTo>
                      </a:path>
                    </a:pathLst>
                  </a:custGeom>
                  <a:solidFill>
                    <a:srgbClr val="996633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40" name="Freeform 51"/>
                  <p:cNvSpPr>
                    <a:spLocks/>
                  </p:cNvSpPr>
                  <p:nvPr/>
                </p:nvSpPr>
                <p:spPr bwMode="auto">
                  <a:xfrm>
                    <a:off x="1392" y="2208"/>
                    <a:ext cx="113" cy="139"/>
                  </a:xfrm>
                  <a:custGeom>
                    <a:avLst/>
                    <a:gdLst>
                      <a:gd name="T0" fmla="*/ 12 w 136"/>
                      <a:gd name="T1" fmla="*/ 0 h 170"/>
                      <a:gd name="T2" fmla="*/ 0 w 136"/>
                      <a:gd name="T3" fmla="*/ 31 h 170"/>
                      <a:gd name="T4" fmla="*/ 2 w 136"/>
                      <a:gd name="T5" fmla="*/ 38 h 170"/>
                      <a:gd name="T6" fmla="*/ 17 w 136"/>
                      <a:gd name="T7" fmla="*/ 42 h 170"/>
                      <a:gd name="T8" fmla="*/ 35 w 136"/>
                      <a:gd name="T9" fmla="*/ 39 h 170"/>
                      <a:gd name="T10" fmla="*/ 37 w 136"/>
                      <a:gd name="T11" fmla="*/ 34 h 170"/>
                      <a:gd name="T12" fmla="*/ 28 w 136"/>
                      <a:gd name="T13" fmla="*/ 15 h 170"/>
                      <a:gd name="T14" fmla="*/ 26 w 136"/>
                      <a:gd name="T15" fmla="*/ 4 h 170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w 136"/>
                      <a:gd name="T25" fmla="*/ 0 h 170"/>
                      <a:gd name="T26" fmla="*/ 136 w 136"/>
                      <a:gd name="T27" fmla="*/ 170 h 170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T24" t="T25" r="T26" b="T27"/>
                    <a:pathLst>
                      <a:path w="136" h="170">
                        <a:moveTo>
                          <a:pt x="43" y="0"/>
                        </a:moveTo>
                        <a:cubicBezTo>
                          <a:pt x="16" y="41"/>
                          <a:pt x="9" y="79"/>
                          <a:pt x="0" y="127"/>
                        </a:cubicBezTo>
                        <a:cubicBezTo>
                          <a:pt x="3" y="136"/>
                          <a:pt x="2" y="148"/>
                          <a:pt x="9" y="153"/>
                        </a:cubicBezTo>
                        <a:cubicBezTo>
                          <a:pt x="24" y="163"/>
                          <a:pt x="60" y="170"/>
                          <a:pt x="60" y="170"/>
                        </a:cubicBezTo>
                        <a:cubicBezTo>
                          <a:pt x="83" y="167"/>
                          <a:pt x="107" y="170"/>
                          <a:pt x="128" y="161"/>
                        </a:cubicBezTo>
                        <a:cubicBezTo>
                          <a:pt x="136" y="157"/>
                          <a:pt x="136" y="145"/>
                          <a:pt x="136" y="136"/>
                        </a:cubicBezTo>
                        <a:cubicBezTo>
                          <a:pt x="136" y="83"/>
                          <a:pt x="134" y="90"/>
                          <a:pt x="102" y="60"/>
                        </a:cubicBezTo>
                        <a:cubicBezTo>
                          <a:pt x="92" y="29"/>
                          <a:pt x="94" y="43"/>
                          <a:pt x="94" y="17"/>
                        </a:cubicBezTo>
                      </a:path>
                    </a:pathLst>
                  </a:custGeom>
                  <a:solidFill>
                    <a:srgbClr val="FFCC99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41" name="Freeform 52" descr="Jemná šachovnice"/>
                  <p:cNvSpPr>
                    <a:spLocks/>
                  </p:cNvSpPr>
                  <p:nvPr/>
                </p:nvSpPr>
                <p:spPr bwMode="auto">
                  <a:xfrm>
                    <a:off x="1392" y="1263"/>
                    <a:ext cx="956" cy="1194"/>
                  </a:xfrm>
                  <a:custGeom>
                    <a:avLst/>
                    <a:gdLst>
                      <a:gd name="T0" fmla="*/ 814 w 979"/>
                      <a:gd name="T1" fmla="*/ 111 h 999"/>
                      <a:gd name="T2" fmla="*/ 682 w 979"/>
                      <a:gd name="T3" fmla="*/ 637 h 999"/>
                      <a:gd name="T4" fmla="*/ 675 w 979"/>
                      <a:gd name="T5" fmla="*/ 771 h 999"/>
                      <a:gd name="T6" fmla="*/ 629 w 979"/>
                      <a:gd name="T7" fmla="*/ 1180 h 999"/>
                      <a:gd name="T8" fmla="*/ 555 w 979"/>
                      <a:gd name="T9" fmla="*/ 1348 h 999"/>
                      <a:gd name="T10" fmla="*/ 448 w 979"/>
                      <a:gd name="T11" fmla="*/ 1428 h 999"/>
                      <a:gd name="T12" fmla="*/ 254 w 979"/>
                      <a:gd name="T13" fmla="*/ 1597 h 999"/>
                      <a:gd name="T14" fmla="*/ 208 w 979"/>
                      <a:gd name="T15" fmla="*/ 1733 h 999"/>
                      <a:gd name="T16" fmla="*/ 167 w 979"/>
                      <a:gd name="T17" fmla="*/ 1787 h 999"/>
                      <a:gd name="T18" fmla="*/ 105 w 979"/>
                      <a:gd name="T19" fmla="*/ 2090 h 999"/>
                      <a:gd name="T20" fmla="*/ 95 w 979"/>
                      <a:gd name="T21" fmla="*/ 2197 h 999"/>
                      <a:gd name="T22" fmla="*/ 73 w 979"/>
                      <a:gd name="T23" fmla="*/ 2310 h 999"/>
                      <a:gd name="T24" fmla="*/ 41 w 979"/>
                      <a:gd name="T25" fmla="*/ 2528 h 999"/>
                      <a:gd name="T26" fmla="*/ 0 w 979"/>
                      <a:gd name="T27" fmla="*/ 2779 h 999"/>
                      <a:gd name="T28" fmla="*/ 73 w 979"/>
                      <a:gd name="T29" fmla="*/ 2940 h 999"/>
                      <a:gd name="T30" fmla="*/ 113 w 979"/>
                      <a:gd name="T31" fmla="*/ 2999 h 999"/>
                      <a:gd name="T32" fmla="*/ 134 w 979"/>
                      <a:gd name="T33" fmla="*/ 3021 h 999"/>
                      <a:gd name="T34" fmla="*/ 162 w 979"/>
                      <a:gd name="T35" fmla="*/ 2969 h 999"/>
                      <a:gd name="T36" fmla="*/ 194 w 979"/>
                      <a:gd name="T37" fmla="*/ 2834 h 999"/>
                      <a:gd name="T38" fmla="*/ 281 w 979"/>
                      <a:gd name="T39" fmla="*/ 2252 h 999"/>
                      <a:gd name="T40" fmla="*/ 287 w 979"/>
                      <a:gd name="T41" fmla="*/ 2804 h 999"/>
                      <a:gd name="T42" fmla="*/ 294 w 979"/>
                      <a:gd name="T43" fmla="*/ 3300 h 999"/>
                      <a:gd name="T44" fmla="*/ 395 w 979"/>
                      <a:gd name="T45" fmla="*/ 3244 h 999"/>
                      <a:gd name="T46" fmla="*/ 622 w 979"/>
                      <a:gd name="T47" fmla="*/ 3213 h 999"/>
                      <a:gd name="T48" fmla="*/ 601 w 979"/>
                      <a:gd name="T49" fmla="*/ 2172 h 999"/>
                      <a:gd name="T50" fmla="*/ 762 w 979"/>
                      <a:gd name="T51" fmla="*/ 2063 h 999"/>
                      <a:gd name="T52" fmla="*/ 762 w 979"/>
                      <a:gd name="T53" fmla="*/ 1236 h 999"/>
                      <a:gd name="T54" fmla="*/ 789 w 979"/>
                      <a:gd name="T55" fmla="*/ 1074 h 999"/>
                      <a:gd name="T56" fmla="*/ 802 w 979"/>
                      <a:gd name="T57" fmla="*/ 880 h 999"/>
                      <a:gd name="T58" fmla="*/ 830 w 979"/>
                      <a:gd name="T59" fmla="*/ 466 h 999"/>
                      <a:gd name="T60" fmla="*/ 774 w 979"/>
                      <a:gd name="T61" fmla="*/ 220 h 999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w 979"/>
                      <a:gd name="T94" fmla="*/ 0 h 999"/>
                      <a:gd name="T95" fmla="*/ 979 w 979"/>
                      <a:gd name="T96" fmla="*/ 999 h 999"/>
                    </a:gdLst>
                    <a:ahLst/>
                    <a:cxnLst>
                      <a:cxn ang="T62">
                        <a:pos x="T0" y="T1"/>
                      </a:cxn>
                      <a:cxn ang="T63">
                        <a:pos x="T2" y="T3"/>
                      </a:cxn>
                      <a:cxn ang="T64">
                        <a:pos x="T4" y="T5"/>
                      </a:cxn>
                      <a:cxn ang="T65">
                        <a:pos x="T6" y="T7"/>
                      </a:cxn>
                      <a:cxn ang="T66">
                        <a:pos x="T8" y="T9"/>
                      </a:cxn>
                      <a:cxn ang="T67">
                        <a:pos x="T10" y="T11"/>
                      </a:cxn>
                      <a:cxn ang="T68">
                        <a:pos x="T12" y="T13"/>
                      </a:cxn>
                      <a:cxn ang="T69">
                        <a:pos x="T14" y="T15"/>
                      </a:cxn>
                      <a:cxn ang="T70">
                        <a:pos x="T16" y="T17"/>
                      </a:cxn>
                      <a:cxn ang="T71">
                        <a:pos x="T18" y="T19"/>
                      </a:cxn>
                      <a:cxn ang="T72">
                        <a:pos x="T20" y="T21"/>
                      </a:cxn>
                      <a:cxn ang="T73">
                        <a:pos x="T22" y="T23"/>
                      </a:cxn>
                      <a:cxn ang="T74">
                        <a:pos x="T24" y="T25"/>
                      </a:cxn>
                      <a:cxn ang="T75">
                        <a:pos x="T26" y="T27"/>
                      </a:cxn>
                      <a:cxn ang="T76">
                        <a:pos x="T28" y="T29"/>
                      </a:cxn>
                      <a:cxn ang="T77">
                        <a:pos x="T30" y="T31"/>
                      </a:cxn>
                      <a:cxn ang="T78">
                        <a:pos x="T32" y="T33"/>
                      </a:cxn>
                      <a:cxn ang="T79">
                        <a:pos x="T34" y="T35"/>
                      </a:cxn>
                      <a:cxn ang="T80">
                        <a:pos x="T36" y="T37"/>
                      </a:cxn>
                      <a:cxn ang="T81">
                        <a:pos x="T38" y="T39"/>
                      </a:cxn>
                      <a:cxn ang="T82">
                        <a:pos x="T40" y="T41"/>
                      </a:cxn>
                      <a:cxn ang="T83">
                        <a:pos x="T42" y="T43"/>
                      </a:cxn>
                      <a:cxn ang="T84">
                        <a:pos x="T44" y="T45"/>
                      </a:cxn>
                      <a:cxn ang="T85">
                        <a:pos x="T46" y="T47"/>
                      </a:cxn>
                      <a:cxn ang="T86">
                        <a:pos x="T48" y="T49"/>
                      </a:cxn>
                      <a:cxn ang="T87">
                        <a:pos x="T50" y="T51"/>
                      </a:cxn>
                      <a:cxn ang="T88">
                        <a:pos x="T52" y="T53"/>
                      </a:cxn>
                      <a:cxn ang="T89">
                        <a:pos x="T54" y="T55"/>
                      </a:cxn>
                      <a:cxn ang="T90">
                        <a:pos x="T56" y="T57"/>
                      </a:cxn>
                      <a:cxn ang="T91">
                        <a:pos x="T58" y="T59"/>
                      </a:cxn>
                      <a:cxn ang="T92">
                        <a:pos x="T60" y="T61"/>
                      </a:cxn>
                    </a:cxnLst>
                    <a:rect l="T93" t="T94" r="T95" b="T96"/>
                    <a:pathLst>
                      <a:path w="979" h="999">
                        <a:moveTo>
                          <a:pt x="963" y="32"/>
                        </a:moveTo>
                        <a:cubicBezTo>
                          <a:pt x="776" y="44"/>
                          <a:pt x="822" y="0"/>
                          <a:pt x="805" y="182"/>
                        </a:cubicBezTo>
                        <a:cubicBezTo>
                          <a:pt x="804" y="195"/>
                          <a:pt x="800" y="208"/>
                          <a:pt x="797" y="221"/>
                        </a:cubicBezTo>
                        <a:cubicBezTo>
                          <a:pt x="791" y="289"/>
                          <a:pt x="806" y="324"/>
                          <a:pt x="742" y="339"/>
                        </a:cubicBezTo>
                        <a:cubicBezTo>
                          <a:pt x="727" y="385"/>
                          <a:pt x="703" y="380"/>
                          <a:pt x="655" y="387"/>
                        </a:cubicBezTo>
                        <a:cubicBezTo>
                          <a:pt x="591" y="420"/>
                          <a:pt x="647" y="396"/>
                          <a:pt x="529" y="410"/>
                        </a:cubicBezTo>
                        <a:cubicBezTo>
                          <a:pt x="452" y="419"/>
                          <a:pt x="378" y="449"/>
                          <a:pt x="300" y="458"/>
                        </a:cubicBezTo>
                        <a:cubicBezTo>
                          <a:pt x="281" y="470"/>
                          <a:pt x="265" y="487"/>
                          <a:pt x="245" y="497"/>
                        </a:cubicBezTo>
                        <a:cubicBezTo>
                          <a:pt x="230" y="504"/>
                          <a:pt x="197" y="513"/>
                          <a:pt x="197" y="513"/>
                        </a:cubicBezTo>
                        <a:cubicBezTo>
                          <a:pt x="169" y="542"/>
                          <a:pt x="158" y="579"/>
                          <a:pt x="126" y="600"/>
                        </a:cubicBezTo>
                        <a:cubicBezTo>
                          <a:pt x="121" y="610"/>
                          <a:pt x="117" y="621"/>
                          <a:pt x="111" y="631"/>
                        </a:cubicBezTo>
                        <a:cubicBezTo>
                          <a:pt x="104" y="642"/>
                          <a:pt x="93" y="651"/>
                          <a:pt x="87" y="663"/>
                        </a:cubicBezTo>
                        <a:cubicBezTo>
                          <a:pt x="54" y="729"/>
                          <a:pt x="93" y="695"/>
                          <a:pt x="48" y="726"/>
                        </a:cubicBezTo>
                        <a:cubicBezTo>
                          <a:pt x="31" y="752"/>
                          <a:pt x="10" y="767"/>
                          <a:pt x="0" y="797"/>
                        </a:cubicBezTo>
                        <a:cubicBezTo>
                          <a:pt x="29" y="819"/>
                          <a:pt x="54" y="831"/>
                          <a:pt x="87" y="844"/>
                        </a:cubicBezTo>
                        <a:cubicBezTo>
                          <a:pt x="102" y="850"/>
                          <a:pt x="118" y="855"/>
                          <a:pt x="134" y="860"/>
                        </a:cubicBezTo>
                        <a:cubicBezTo>
                          <a:pt x="142" y="863"/>
                          <a:pt x="158" y="868"/>
                          <a:pt x="158" y="868"/>
                        </a:cubicBezTo>
                        <a:cubicBezTo>
                          <a:pt x="169" y="863"/>
                          <a:pt x="182" y="860"/>
                          <a:pt x="190" y="852"/>
                        </a:cubicBezTo>
                        <a:cubicBezTo>
                          <a:pt x="239" y="803"/>
                          <a:pt x="172" y="832"/>
                          <a:pt x="229" y="813"/>
                        </a:cubicBezTo>
                        <a:cubicBezTo>
                          <a:pt x="251" y="747"/>
                          <a:pt x="270" y="688"/>
                          <a:pt x="332" y="647"/>
                        </a:cubicBezTo>
                        <a:cubicBezTo>
                          <a:pt x="348" y="702"/>
                          <a:pt x="347" y="750"/>
                          <a:pt x="339" y="805"/>
                        </a:cubicBezTo>
                        <a:cubicBezTo>
                          <a:pt x="342" y="852"/>
                          <a:pt x="318" y="909"/>
                          <a:pt x="347" y="947"/>
                        </a:cubicBezTo>
                        <a:cubicBezTo>
                          <a:pt x="387" y="999"/>
                          <a:pt x="429" y="933"/>
                          <a:pt x="466" y="931"/>
                        </a:cubicBezTo>
                        <a:cubicBezTo>
                          <a:pt x="555" y="926"/>
                          <a:pt x="645" y="926"/>
                          <a:pt x="734" y="923"/>
                        </a:cubicBezTo>
                        <a:cubicBezTo>
                          <a:pt x="706" y="842"/>
                          <a:pt x="714" y="701"/>
                          <a:pt x="710" y="623"/>
                        </a:cubicBezTo>
                        <a:cubicBezTo>
                          <a:pt x="780" y="603"/>
                          <a:pt x="809" y="602"/>
                          <a:pt x="900" y="592"/>
                        </a:cubicBezTo>
                        <a:cubicBezTo>
                          <a:pt x="895" y="521"/>
                          <a:pt x="883" y="426"/>
                          <a:pt x="900" y="355"/>
                        </a:cubicBezTo>
                        <a:cubicBezTo>
                          <a:pt x="904" y="337"/>
                          <a:pt x="925" y="326"/>
                          <a:pt x="931" y="308"/>
                        </a:cubicBezTo>
                        <a:cubicBezTo>
                          <a:pt x="942" y="274"/>
                          <a:pt x="937" y="292"/>
                          <a:pt x="947" y="253"/>
                        </a:cubicBezTo>
                        <a:cubicBezTo>
                          <a:pt x="953" y="197"/>
                          <a:pt x="951" y="176"/>
                          <a:pt x="979" y="134"/>
                        </a:cubicBezTo>
                        <a:cubicBezTo>
                          <a:pt x="951" y="94"/>
                          <a:pt x="963" y="87"/>
                          <a:pt x="915" y="63"/>
                        </a:cubicBezTo>
                      </a:path>
                    </a:pathLst>
                  </a:custGeom>
                  <a:pattFill prst="smCheck">
                    <a:fgClr>
                      <a:srgbClr val="A50021"/>
                    </a:fgClr>
                    <a:bgClr>
                      <a:srgbClr val="FFFFFF"/>
                    </a:bgClr>
                  </a:patt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wrap="none"/>
                  <a:lstStyle/>
                  <a:p>
                    <a:endParaRPr lang="cs-CZ"/>
                  </a:p>
                </p:txBody>
              </p:sp>
              <p:sp>
                <p:nvSpPr>
                  <p:cNvPr id="42" name="Freeform 53"/>
                  <p:cNvSpPr>
                    <a:spLocks/>
                  </p:cNvSpPr>
                  <p:nvPr/>
                </p:nvSpPr>
                <p:spPr bwMode="auto">
                  <a:xfrm>
                    <a:off x="2231" y="1200"/>
                    <a:ext cx="169" cy="202"/>
                  </a:xfrm>
                  <a:custGeom>
                    <a:avLst/>
                    <a:gdLst>
                      <a:gd name="T0" fmla="*/ 5 w 234"/>
                      <a:gd name="T1" fmla="*/ 40 h 221"/>
                      <a:gd name="T2" fmla="*/ 3 w 234"/>
                      <a:gd name="T3" fmla="*/ 68 h 221"/>
                      <a:gd name="T4" fmla="*/ 16 w 234"/>
                      <a:gd name="T5" fmla="*/ 118 h 221"/>
                      <a:gd name="T6" fmla="*/ 20 w 234"/>
                      <a:gd name="T7" fmla="*/ 23 h 221"/>
                      <a:gd name="T8" fmla="*/ 9 w 234"/>
                      <a:gd name="T9" fmla="*/ 14 h 221"/>
                      <a:gd name="T10" fmla="*/ 12 w 234"/>
                      <a:gd name="T11" fmla="*/ 10 h 221"/>
                      <a:gd name="T12" fmla="*/ 14 w 234"/>
                      <a:gd name="T13" fmla="*/ 0 h 221"/>
                      <a:gd name="T14" fmla="*/ 15 w 234"/>
                      <a:gd name="T15" fmla="*/ 23 h 221"/>
                      <a:gd name="T16" fmla="*/ 18 w 234"/>
                      <a:gd name="T17" fmla="*/ 27 h 221"/>
                      <a:gd name="T18" fmla="*/ 21 w 234"/>
                      <a:gd name="T19" fmla="*/ 63 h 221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w 234"/>
                      <a:gd name="T31" fmla="*/ 0 h 221"/>
                      <a:gd name="T32" fmla="*/ 234 w 234"/>
                      <a:gd name="T33" fmla="*/ 221 h 221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T30" t="T31" r="T32" b="T33"/>
                    <a:pathLst>
                      <a:path w="234" h="221">
                        <a:moveTo>
                          <a:pt x="43" y="77"/>
                        </a:moveTo>
                        <a:cubicBezTo>
                          <a:pt x="38" y="94"/>
                          <a:pt x="26" y="109"/>
                          <a:pt x="26" y="127"/>
                        </a:cubicBezTo>
                        <a:cubicBezTo>
                          <a:pt x="26" y="191"/>
                          <a:pt x="108" y="205"/>
                          <a:pt x="153" y="221"/>
                        </a:cubicBezTo>
                        <a:cubicBezTo>
                          <a:pt x="234" y="199"/>
                          <a:pt x="192" y="129"/>
                          <a:pt x="187" y="43"/>
                        </a:cubicBezTo>
                        <a:cubicBezTo>
                          <a:pt x="158" y="45"/>
                          <a:pt x="0" y="83"/>
                          <a:pt x="85" y="26"/>
                        </a:cubicBezTo>
                        <a:cubicBezTo>
                          <a:pt x="93" y="21"/>
                          <a:pt x="103" y="21"/>
                          <a:pt x="111" y="17"/>
                        </a:cubicBezTo>
                        <a:cubicBezTo>
                          <a:pt x="120" y="12"/>
                          <a:pt x="128" y="6"/>
                          <a:pt x="136" y="0"/>
                        </a:cubicBezTo>
                        <a:cubicBezTo>
                          <a:pt x="139" y="14"/>
                          <a:pt x="136" y="32"/>
                          <a:pt x="145" y="43"/>
                        </a:cubicBezTo>
                        <a:cubicBezTo>
                          <a:pt x="153" y="52"/>
                          <a:pt x="173" y="41"/>
                          <a:pt x="179" y="51"/>
                        </a:cubicBezTo>
                        <a:cubicBezTo>
                          <a:pt x="220" y="125"/>
                          <a:pt x="156" y="119"/>
                          <a:pt x="204" y="119"/>
                        </a:cubicBezTo>
                      </a:path>
                    </a:pathLst>
                  </a:custGeom>
                  <a:solidFill>
                    <a:srgbClr val="FFCC99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grpSp>
                <p:nvGrpSpPr>
                  <p:cNvPr id="43" name="Group 54"/>
                  <p:cNvGrpSpPr>
                    <a:grpSpLocks/>
                  </p:cNvGrpSpPr>
                  <p:nvPr/>
                </p:nvGrpSpPr>
                <p:grpSpPr bwMode="auto">
                  <a:xfrm>
                    <a:off x="1696" y="1384"/>
                    <a:ext cx="409" cy="391"/>
                    <a:chOff x="6458" y="13298"/>
                    <a:chExt cx="930" cy="893"/>
                  </a:xfrm>
                </p:grpSpPr>
                <p:sp>
                  <p:nvSpPr>
                    <p:cNvPr id="44" name="Oval 55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6501" y="13344"/>
                      <a:ext cx="812" cy="847"/>
                    </a:xfrm>
                    <a:prstGeom prst="ellipse">
                      <a:avLst/>
                    </a:prstGeom>
                    <a:gradFill rotWithShape="0">
                      <a:gsLst>
                        <a:gs pos="0">
                          <a:srgbClr val="FFCC99"/>
                        </a:gs>
                        <a:gs pos="100000">
                          <a:srgbClr val="D8AD82"/>
                        </a:gs>
                      </a:gsLst>
                      <a:lin ang="0" scaled="1"/>
                    </a:gradFill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  <p:grpSp>
                  <p:nvGrpSpPr>
                    <p:cNvPr id="45" name="Group 56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6458" y="13298"/>
                      <a:ext cx="930" cy="725"/>
                      <a:chOff x="6443" y="13298"/>
                      <a:chExt cx="930" cy="725"/>
                    </a:xfrm>
                  </p:grpSpPr>
                  <p:grpSp>
                    <p:nvGrpSpPr>
                      <p:cNvPr id="46" name="Group 57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6586" y="13560"/>
                        <a:ext cx="610" cy="463"/>
                        <a:chOff x="4118" y="14378"/>
                        <a:chExt cx="2025" cy="1575"/>
                      </a:xfrm>
                    </p:grpSpPr>
                    <p:grpSp>
                      <p:nvGrpSpPr>
                        <p:cNvPr id="52" name="Group 58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4118" y="14378"/>
                          <a:ext cx="720" cy="330"/>
                          <a:chOff x="5993" y="13688"/>
                          <a:chExt cx="720" cy="360"/>
                        </a:xfrm>
                      </p:grpSpPr>
                      <p:sp>
                        <p:nvSpPr>
                          <p:cNvPr id="60" name="Oval 59"/>
                          <p:cNvSpPr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5993" y="13688"/>
                            <a:ext cx="720" cy="360"/>
                          </a:xfrm>
                          <a:prstGeom prst="ellipse">
                            <a:avLst/>
                          </a:prstGeom>
                          <a:gradFill rotWithShape="0">
                            <a:gsLst>
                              <a:gs pos="0">
                                <a:srgbClr val="FFFFFF"/>
                              </a:gs>
                              <a:gs pos="100000">
                                <a:srgbClr val="E8E8E8"/>
                              </a:gs>
                            </a:gsLst>
                            <a:path path="shape">
                              <a:fillToRect l="50000" t="50000" r="50000" b="50000"/>
                            </a:path>
                          </a:gradFill>
                          <a:ln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cs-CZ"/>
                          </a:p>
                        </p:txBody>
                      </p:sp>
                      <p:grpSp>
                        <p:nvGrpSpPr>
                          <p:cNvPr id="61" name="Group 60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6173" y="13703"/>
                            <a:ext cx="360" cy="345"/>
                            <a:chOff x="6233" y="13763"/>
                            <a:chExt cx="300" cy="240"/>
                          </a:xfrm>
                        </p:grpSpPr>
                        <p:sp>
                          <p:nvSpPr>
                            <p:cNvPr id="62" name="Oval 61"/>
                            <p:cNvSpPr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6233" y="13763"/>
                              <a:ext cx="300" cy="240"/>
                            </a:xfrm>
                            <a:prstGeom prst="ellipse">
                              <a:avLst/>
                            </a:prstGeom>
                            <a:gradFill rotWithShape="0">
                              <a:gsLst>
                                <a:gs pos="0">
                                  <a:srgbClr val="33CCFF"/>
                                </a:gs>
                                <a:gs pos="100000">
                                  <a:srgbClr val="28A1C9"/>
                                </a:gs>
                              </a:gsLst>
                              <a:path path="shape">
                                <a:fillToRect l="50000" t="50000" r="50000" b="50000"/>
                              </a:path>
                            </a:gradFill>
                            <a:ln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cs-CZ"/>
                            </a:p>
                          </p:txBody>
                        </p:sp>
                        <p:sp>
                          <p:nvSpPr>
                            <p:cNvPr id="63" name="Oval 62"/>
                            <p:cNvSpPr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6323" y="13877"/>
                              <a:ext cx="133" cy="86"/>
                            </a:xfrm>
                            <a:prstGeom prst="ellipse">
                              <a:avLst/>
                            </a:prstGeom>
                            <a:solidFill>
                              <a:srgbClr val="000000"/>
                            </a:solidFill>
                            <a:ln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cs-CZ"/>
                            </a:p>
                          </p:txBody>
                        </p:sp>
                      </p:grpSp>
                    </p:grpSp>
                    <p:grpSp>
                      <p:nvGrpSpPr>
                        <p:cNvPr id="53" name="Group 63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5423" y="14378"/>
                          <a:ext cx="720" cy="330"/>
                          <a:chOff x="5993" y="13688"/>
                          <a:chExt cx="720" cy="360"/>
                        </a:xfrm>
                      </p:grpSpPr>
                      <p:sp>
                        <p:nvSpPr>
                          <p:cNvPr id="56" name="Oval 64"/>
                          <p:cNvSpPr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5993" y="13688"/>
                            <a:ext cx="720" cy="360"/>
                          </a:xfrm>
                          <a:prstGeom prst="ellipse">
                            <a:avLst/>
                          </a:prstGeom>
                          <a:gradFill rotWithShape="0">
                            <a:gsLst>
                              <a:gs pos="0">
                                <a:srgbClr val="FFFFFF"/>
                              </a:gs>
                              <a:gs pos="100000">
                                <a:srgbClr val="E8E8E8"/>
                              </a:gs>
                            </a:gsLst>
                            <a:path path="shape">
                              <a:fillToRect l="50000" t="50000" r="50000" b="50000"/>
                            </a:path>
                          </a:gradFill>
                          <a:ln w="9525">
                            <a:solidFill>
                              <a:srgbClr val="000000"/>
                            </a:solidFill>
                            <a:round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cs-CZ"/>
                          </a:p>
                        </p:txBody>
                      </p:sp>
                      <p:grpSp>
                        <p:nvGrpSpPr>
                          <p:cNvPr id="57" name="Group 65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6173" y="13703"/>
                            <a:ext cx="360" cy="345"/>
                            <a:chOff x="6233" y="13763"/>
                            <a:chExt cx="300" cy="240"/>
                          </a:xfrm>
                        </p:grpSpPr>
                        <p:sp>
                          <p:nvSpPr>
                            <p:cNvPr id="58" name="Oval 66"/>
                            <p:cNvSpPr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6233" y="13763"/>
                              <a:ext cx="300" cy="240"/>
                            </a:xfrm>
                            <a:prstGeom prst="ellipse">
                              <a:avLst/>
                            </a:prstGeom>
                            <a:gradFill rotWithShape="0">
                              <a:gsLst>
                                <a:gs pos="0">
                                  <a:srgbClr val="33CCFF"/>
                                </a:gs>
                                <a:gs pos="100000">
                                  <a:srgbClr val="28A1C9"/>
                                </a:gs>
                              </a:gsLst>
                              <a:path path="shape">
                                <a:fillToRect l="50000" t="50000" r="50000" b="50000"/>
                              </a:path>
                            </a:gradFill>
                            <a:ln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cs-CZ"/>
                            </a:p>
                          </p:txBody>
                        </p:sp>
                        <p:sp>
                          <p:nvSpPr>
                            <p:cNvPr id="59" name="Oval 67"/>
                            <p:cNvSpPr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6323" y="13877"/>
                              <a:ext cx="133" cy="86"/>
                            </a:xfrm>
                            <a:prstGeom prst="ellipse">
                              <a:avLst/>
                            </a:prstGeom>
                            <a:solidFill>
                              <a:srgbClr val="000000"/>
                            </a:solidFill>
                            <a:ln w="9525">
                              <a:solidFill>
                                <a:srgbClr val="000000"/>
                              </a:solidFill>
                              <a:round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cs-CZ"/>
                            </a:p>
                          </p:txBody>
                        </p:sp>
                      </p:grpSp>
                    </p:grpSp>
                    <p:sp>
                      <p:nvSpPr>
                        <p:cNvPr id="54" name="AutoShape 68"/>
                        <p:cNvSpPr>
                          <a:spLocks noChangeArrowheads="1"/>
                        </p:cNvSpPr>
                        <p:nvPr/>
                      </p:nvSpPr>
                      <p:spPr bwMode="auto">
                        <a:xfrm rot="-5369128">
                          <a:off x="4987" y="15143"/>
                          <a:ext cx="360" cy="1260"/>
                        </a:xfrm>
                        <a:prstGeom prst="moon">
                          <a:avLst>
                            <a:gd name="adj" fmla="val 50000"/>
                          </a:avLst>
                        </a:prstGeom>
                        <a:solidFill>
                          <a:srgbClr val="FF6600"/>
                        </a:solidFill>
                        <a:ln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55" name="Freeform 69"/>
                        <p:cNvSpPr>
                          <a:spLocks/>
                        </p:cNvSpPr>
                        <p:nvPr/>
                      </p:nvSpPr>
                      <p:spPr bwMode="auto">
                        <a:xfrm>
                          <a:off x="4868" y="14783"/>
                          <a:ext cx="390" cy="720"/>
                        </a:xfrm>
                        <a:custGeom>
                          <a:avLst/>
                          <a:gdLst>
                            <a:gd name="T0" fmla="*/ 210 w 390"/>
                            <a:gd name="T1" fmla="*/ 0 h 540"/>
                            <a:gd name="T2" fmla="*/ 30 w 390"/>
                            <a:gd name="T3" fmla="*/ 2695 h 540"/>
                            <a:gd name="T4" fmla="*/ 390 w 390"/>
                            <a:gd name="T5" fmla="*/ 4047 h 540"/>
                            <a:gd name="T6" fmla="*/ 0 60000 65536"/>
                            <a:gd name="T7" fmla="*/ 0 60000 65536"/>
                            <a:gd name="T8" fmla="*/ 0 60000 65536"/>
                            <a:gd name="T9" fmla="*/ 0 w 390"/>
                            <a:gd name="T10" fmla="*/ 0 h 540"/>
                            <a:gd name="T11" fmla="*/ 390 w 390"/>
                            <a:gd name="T12" fmla="*/ 540 h 540"/>
                          </a:gdLst>
                          <a:ahLst/>
                          <a:cxnLst>
                            <a:cxn ang="T6">
                              <a:pos x="T0" y="T1"/>
                            </a:cxn>
                            <a:cxn ang="T7">
                              <a:pos x="T2" y="T3"/>
                            </a:cxn>
                            <a:cxn ang="T8">
                              <a:pos x="T4" y="T5"/>
                            </a:cxn>
                          </a:cxnLst>
                          <a:rect l="T9" t="T10" r="T11" b="T12"/>
                          <a:pathLst>
                            <a:path w="390" h="540">
                              <a:moveTo>
                                <a:pt x="210" y="0"/>
                              </a:moveTo>
                              <a:cubicBezTo>
                                <a:pt x="105" y="135"/>
                                <a:pt x="0" y="270"/>
                                <a:pt x="30" y="360"/>
                              </a:cubicBezTo>
                              <a:cubicBezTo>
                                <a:pt x="60" y="450"/>
                                <a:pt x="330" y="510"/>
                                <a:pt x="390" y="540"/>
                              </a:cubicBezTo>
                            </a:path>
                          </a:pathLst>
                        </a:custGeom>
                        <a:gradFill rotWithShape="0">
                          <a:gsLst>
                            <a:gs pos="0">
                              <a:srgbClr val="FFCC99"/>
                            </a:gs>
                            <a:gs pos="100000">
                              <a:srgbClr val="E0B386"/>
                            </a:gs>
                          </a:gsLst>
                          <a:lin ang="0" scaled="1"/>
                        </a:gradFill>
                        <a:ln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</p:grpSp>
                  <p:sp>
                    <p:nvSpPr>
                      <p:cNvPr id="47" name="Freeform 70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6443" y="13508"/>
                        <a:ext cx="91" cy="408"/>
                      </a:xfrm>
                      <a:custGeom>
                        <a:avLst/>
                        <a:gdLst>
                          <a:gd name="T0" fmla="*/ 0 w 254"/>
                          <a:gd name="T1" fmla="*/ 0 h 943"/>
                          <a:gd name="T2" fmla="*/ 0 w 254"/>
                          <a:gd name="T3" fmla="*/ 0 h 943"/>
                          <a:gd name="T4" fmla="*/ 0 w 254"/>
                          <a:gd name="T5" fmla="*/ 0 h 943"/>
                          <a:gd name="T6" fmla="*/ 0 w 254"/>
                          <a:gd name="T7" fmla="*/ 0 h 943"/>
                          <a:gd name="T8" fmla="*/ 0 w 254"/>
                          <a:gd name="T9" fmla="*/ 0 h 943"/>
                          <a:gd name="T10" fmla="*/ 0 w 254"/>
                          <a:gd name="T11" fmla="*/ 1 h 943"/>
                          <a:gd name="T12" fmla="*/ 0 w 254"/>
                          <a:gd name="T13" fmla="*/ 1 h 943"/>
                          <a:gd name="T14" fmla="*/ 0 w 254"/>
                          <a:gd name="T15" fmla="*/ 1 h 943"/>
                          <a:gd name="T16" fmla="*/ 0 w 254"/>
                          <a:gd name="T17" fmla="*/ 3 h 943"/>
                          <a:gd name="T18" fmla="*/ 0 w 254"/>
                          <a:gd name="T19" fmla="*/ 3 h 943"/>
                          <a:gd name="T20" fmla="*/ 0 w 254"/>
                          <a:gd name="T21" fmla="*/ 3 h 943"/>
                          <a:gd name="T22" fmla="*/ 0 w 254"/>
                          <a:gd name="T23" fmla="*/ 2 h 943"/>
                          <a:gd name="T24" fmla="*/ 0 w 254"/>
                          <a:gd name="T25" fmla="*/ 2 h 943"/>
                          <a:gd name="T26" fmla="*/ 0 w 254"/>
                          <a:gd name="T27" fmla="*/ 2 h 943"/>
                          <a:gd name="T28" fmla="*/ 0 w 254"/>
                          <a:gd name="T29" fmla="*/ 1 h 943"/>
                          <a:gd name="T30" fmla="*/ 0 w 254"/>
                          <a:gd name="T31" fmla="*/ 1 h 943"/>
                          <a:gd name="T32" fmla="*/ 0 w 254"/>
                          <a:gd name="T33" fmla="*/ 1 h 943"/>
                          <a:gd name="T34" fmla="*/ 0 w 254"/>
                          <a:gd name="T35" fmla="*/ 0 h 943"/>
                          <a:gd name="T36" fmla="*/ 0 60000 65536"/>
                          <a:gd name="T37" fmla="*/ 0 60000 65536"/>
                          <a:gd name="T38" fmla="*/ 0 60000 65536"/>
                          <a:gd name="T39" fmla="*/ 0 60000 65536"/>
                          <a:gd name="T40" fmla="*/ 0 60000 65536"/>
                          <a:gd name="T41" fmla="*/ 0 60000 65536"/>
                          <a:gd name="T42" fmla="*/ 0 60000 65536"/>
                          <a:gd name="T43" fmla="*/ 0 60000 65536"/>
                          <a:gd name="T44" fmla="*/ 0 60000 65536"/>
                          <a:gd name="T45" fmla="*/ 0 60000 65536"/>
                          <a:gd name="T46" fmla="*/ 0 60000 65536"/>
                          <a:gd name="T47" fmla="*/ 0 60000 65536"/>
                          <a:gd name="T48" fmla="*/ 0 60000 65536"/>
                          <a:gd name="T49" fmla="*/ 0 60000 65536"/>
                          <a:gd name="T50" fmla="*/ 0 60000 65536"/>
                          <a:gd name="T51" fmla="*/ 0 60000 65536"/>
                          <a:gd name="T52" fmla="*/ 0 60000 65536"/>
                          <a:gd name="T53" fmla="*/ 0 60000 65536"/>
                          <a:gd name="T54" fmla="*/ 0 w 254"/>
                          <a:gd name="T55" fmla="*/ 0 h 943"/>
                          <a:gd name="T56" fmla="*/ 254 w 254"/>
                          <a:gd name="T57" fmla="*/ 943 h 943"/>
                        </a:gdLst>
                        <a:ahLst/>
                        <a:cxnLst>
                          <a:cxn ang="T36">
                            <a:pos x="T0" y="T1"/>
                          </a:cxn>
                          <a:cxn ang="T37">
                            <a:pos x="T2" y="T3"/>
                          </a:cxn>
                          <a:cxn ang="T38">
                            <a:pos x="T4" y="T5"/>
                          </a:cxn>
                          <a:cxn ang="T39">
                            <a:pos x="T6" y="T7"/>
                          </a:cxn>
                          <a:cxn ang="T40">
                            <a:pos x="T8" y="T9"/>
                          </a:cxn>
                          <a:cxn ang="T41">
                            <a:pos x="T10" y="T11"/>
                          </a:cxn>
                          <a:cxn ang="T42">
                            <a:pos x="T12" y="T13"/>
                          </a:cxn>
                          <a:cxn ang="T43">
                            <a:pos x="T14" y="T15"/>
                          </a:cxn>
                          <a:cxn ang="T44">
                            <a:pos x="T16" y="T17"/>
                          </a:cxn>
                          <a:cxn ang="T45">
                            <a:pos x="T18" y="T19"/>
                          </a:cxn>
                          <a:cxn ang="T46">
                            <a:pos x="T20" y="T21"/>
                          </a:cxn>
                          <a:cxn ang="T47">
                            <a:pos x="T22" y="T23"/>
                          </a:cxn>
                          <a:cxn ang="T48">
                            <a:pos x="T24" y="T25"/>
                          </a:cxn>
                          <a:cxn ang="T49">
                            <a:pos x="T26" y="T27"/>
                          </a:cxn>
                          <a:cxn ang="T50">
                            <a:pos x="T28" y="T29"/>
                          </a:cxn>
                          <a:cxn ang="T51">
                            <a:pos x="T30" y="T31"/>
                          </a:cxn>
                          <a:cxn ang="T52">
                            <a:pos x="T32" y="T33"/>
                          </a:cxn>
                          <a:cxn ang="T53">
                            <a:pos x="T34" y="T35"/>
                          </a:cxn>
                        </a:cxnLst>
                        <a:rect l="T54" t="T55" r="T56" b="T57"/>
                        <a:pathLst>
                          <a:path w="254" h="943">
                            <a:moveTo>
                              <a:pt x="224" y="214"/>
                            </a:moveTo>
                            <a:cubicBezTo>
                              <a:pt x="209" y="154"/>
                              <a:pt x="203" y="91"/>
                              <a:pt x="179" y="34"/>
                            </a:cubicBezTo>
                            <a:cubicBezTo>
                              <a:pt x="172" y="17"/>
                              <a:pt x="152" y="0"/>
                              <a:pt x="134" y="4"/>
                            </a:cubicBezTo>
                            <a:cubicBezTo>
                              <a:pt x="116" y="8"/>
                              <a:pt x="114" y="34"/>
                              <a:pt x="104" y="49"/>
                            </a:cubicBezTo>
                            <a:cubicBezTo>
                              <a:pt x="99" y="69"/>
                              <a:pt x="91" y="89"/>
                              <a:pt x="89" y="109"/>
                            </a:cubicBezTo>
                            <a:cubicBezTo>
                              <a:pt x="81" y="179"/>
                              <a:pt x="84" y="250"/>
                              <a:pt x="74" y="319"/>
                            </a:cubicBezTo>
                            <a:cubicBezTo>
                              <a:pt x="69" y="350"/>
                              <a:pt x="54" y="379"/>
                              <a:pt x="44" y="409"/>
                            </a:cubicBezTo>
                            <a:cubicBezTo>
                              <a:pt x="39" y="424"/>
                              <a:pt x="29" y="454"/>
                              <a:pt x="29" y="454"/>
                            </a:cubicBezTo>
                            <a:cubicBezTo>
                              <a:pt x="11" y="618"/>
                              <a:pt x="0" y="649"/>
                              <a:pt x="29" y="844"/>
                            </a:cubicBezTo>
                            <a:cubicBezTo>
                              <a:pt x="34" y="877"/>
                              <a:pt x="63" y="902"/>
                              <a:pt x="74" y="934"/>
                            </a:cubicBezTo>
                            <a:cubicBezTo>
                              <a:pt x="194" y="919"/>
                              <a:pt x="225" y="943"/>
                              <a:pt x="254" y="829"/>
                            </a:cubicBezTo>
                            <a:cubicBezTo>
                              <a:pt x="249" y="799"/>
                              <a:pt x="249" y="768"/>
                              <a:pt x="239" y="739"/>
                            </a:cubicBezTo>
                            <a:cubicBezTo>
                              <a:pt x="233" y="722"/>
                              <a:pt x="216" y="710"/>
                              <a:pt x="209" y="694"/>
                            </a:cubicBezTo>
                            <a:cubicBezTo>
                              <a:pt x="196" y="665"/>
                              <a:pt x="197" y="630"/>
                              <a:pt x="179" y="604"/>
                            </a:cubicBezTo>
                            <a:cubicBezTo>
                              <a:pt x="140" y="546"/>
                              <a:pt x="155" y="576"/>
                              <a:pt x="134" y="514"/>
                            </a:cubicBezTo>
                            <a:cubicBezTo>
                              <a:pt x="182" y="443"/>
                              <a:pt x="158" y="486"/>
                              <a:pt x="194" y="379"/>
                            </a:cubicBezTo>
                            <a:cubicBezTo>
                              <a:pt x="199" y="364"/>
                              <a:pt x="209" y="334"/>
                              <a:pt x="209" y="334"/>
                            </a:cubicBezTo>
                            <a:cubicBezTo>
                              <a:pt x="192" y="230"/>
                              <a:pt x="172" y="266"/>
                              <a:pt x="224" y="214"/>
                            </a:cubicBezTo>
                            <a:close/>
                          </a:path>
                        </a:pathLst>
                      </a:custGeom>
                      <a:solidFill>
                        <a:srgbClr val="FFCC99"/>
                      </a:solidFill>
                      <a:ln w="12700" cmpd="sng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cs-CZ"/>
                      </a:p>
                    </p:txBody>
                  </p:sp>
                  <p:sp>
                    <p:nvSpPr>
                      <p:cNvPr id="48" name="Freeform 71"/>
                      <p:cNvSpPr>
                        <a:spLocks/>
                      </p:cNvSpPr>
                      <p:nvPr/>
                    </p:nvSpPr>
                    <p:spPr bwMode="auto">
                      <a:xfrm flipH="1">
                        <a:off x="7282" y="13497"/>
                        <a:ext cx="91" cy="408"/>
                      </a:xfrm>
                      <a:custGeom>
                        <a:avLst/>
                        <a:gdLst>
                          <a:gd name="T0" fmla="*/ 0 w 254"/>
                          <a:gd name="T1" fmla="*/ 0 h 943"/>
                          <a:gd name="T2" fmla="*/ 0 w 254"/>
                          <a:gd name="T3" fmla="*/ 0 h 943"/>
                          <a:gd name="T4" fmla="*/ 0 w 254"/>
                          <a:gd name="T5" fmla="*/ 0 h 943"/>
                          <a:gd name="T6" fmla="*/ 0 w 254"/>
                          <a:gd name="T7" fmla="*/ 0 h 943"/>
                          <a:gd name="T8" fmla="*/ 0 w 254"/>
                          <a:gd name="T9" fmla="*/ 0 h 943"/>
                          <a:gd name="T10" fmla="*/ 0 w 254"/>
                          <a:gd name="T11" fmla="*/ 1 h 943"/>
                          <a:gd name="T12" fmla="*/ 0 w 254"/>
                          <a:gd name="T13" fmla="*/ 1 h 943"/>
                          <a:gd name="T14" fmla="*/ 0 w 254"/>
                          <a:gd name="T15" fmla="*/ 1 h 943"/>
                          <a:gd name="T16" fmla="*/ 0 w 254"/>
                          <a:gd name="T17" fmla="*/ 3 h 943"/>
                          <a:gd name="T18" fmla="*/ 0 w 254"/>
                          <a:gd name="T19" fmla="*/ 3 h 943"/>
                          <a:gd name="T20" fmla="*/ 0 w 254"/>
                          <a:gd name="T21" fmla="*/ 3 h 943"/>
                          <a:gd name="T22" fmla="*/ 0 w 254"/>
                          <a:gd name="T23" fmla="*/ 2 h 943"/>
                          <a:gd name="T24" fmla="*/ 0 w 254"/>
                          <a:gd name="T25" fmla="*/ 2 h 943"/>
                          <a:gd name="T26" fmla="*/ 0 w 254"/>
                          <a:gd name="T27" fmla="*/ 2 h 943"/>
                          <a:gd name="T28" fmla="*/ 0 w 254"/>
                          <a:gd name="T29" fmla="*/ 1 h 943"/>
                          <a:gd name="T30" fmla="*/ 0 w 254"/>
                          <a:gd name="T31" fmla="*/ 1 h 943"/>
                          <a:gd name="T32" fmla="*/ 0 w 254"/>
                          <a:gd name="T33" fmla="*/ 1 h 943"/>
                          <a:gd name="T34" fmla="*/ 0 w 254"/>
                          <a:gd name="T35" fmla="*/ 0 h 943"/>
                          <a:gd name="T36" fmla="*/ 0 60000 65536"/>
                          <a:gd name="T37" fmla="*/ 0 60000 65536"/>
                          <a:gd name="T38" fmla="*/ 0 60000 65536"/>
                          <a:gd name="T39" fmla="*/ 0 60000 65536"/>
                          <a:gd name="T40" fmla="*/ 0 60000 65536"/>
                          <a:gd name="T41" fmla="*/ 0 60000 65536"/>
                          <a:gd name="T42" fmla="*/ 0 60000 65536"/>
                          <a:gd name="T43" fmla="*/ 0 60000 65536"/>
                          <a:gd name="T44" fmla="*/ 0 60000 65536"/>
                          <a:gd name="T45" fmla="*/ 0 60000 65536"/>
                          <a:gd name="T46" fmla="*/ 0 60000 65536"/>
                          <a:gd name="T47" fmla="*/ 0 60000 65536"/>
                          <a:gd name="T48" fmla="*/ 0 60000 65536"/>
                          <a:gd name="T49" fmla="*/ 0 60000 65536"/>
                          <a:gd name="T50" fmla="*/ 0 60000 65536"/>
                          <a:gd name="T51" fmla="*/ 0 60000 65536"/>
                          <a:gd name="T52" fmla="*/ 0 60000 65536"/>
                          <a:gd name="T53" fmla="*/ 0 60000 65536"/>
                          <a:gd name="T54" fmla="*/ 0 w 254"/>
                          <a:gd name="T55" fmla="*/ 0 h 943"/>
                          <a:gd name="T56" fmla="*/ 254 w 254"/>
                          <a:gd name="T57" fmla="*/ 943 h 943"/>
                        </a:gdLst>
                        <a:ahLst/>
                        <a:cxnLst>
                          <a:cxn ang="T36">
                            <a:pos x="T0" y="T1"/>
                          </a:cxn>
                          <a:cxn ang="T37">
                            <a:pos x="T2" y="T3"/>
                          </a:cxn>
                          <a:cxn ang="T38">
                            <a:pos x="T4" y="T5"/>
                          </a:cxn>
                          <a:cxn ang="T39">
                            <a:pos x="T6" y="T7"/>
                          </a:cxn>
                          <a:cxn ang="T40">
                            <a:pos x="T8" y="T9"/>
                          </a:cxn>
                          <a:cxn ang="T41">
                            <a:pos x="T10" y="T11"/>
                          </a:cxn>
                          <a:cxn ang="T42">
                            <a:pos x="T12" y="T13"/>
                          </a:cxn>
                          <a:cxn ang="T43">
                            <a:pos x="T14" y="T15"/>
                          </a:cxn>
                          <a:cxn ang="T44">
                            <a:pos x="T16" y="T17"/>
                          </a:cxn>
                          <a:cxn ang="T45">
                            <a:pos x="T18" y="T19"/>
                          </a:cxn>
                          <a:cxn ang="T46">
                            <a:pos x="T20" y="T21"/>
                          </a:cxn>
                          <a:cxn ang="T47">
                            <a:pos x="T22" y="T23"/>
                          </a:cxn>
                          <a:cxn ang="T48">
                            <a:pos x="T24" y="T25"/>
                          </a:cxn>
                          <a:cxn ang="T49">
                            <a:pos x="T26" y="T27"/>
                          </a:cxn>
                          <a:cxn ang="T50">
                            <a:pos x="T28" y="T29"/>
                          </a:cxn>
                          <a:cxn ang="T51">
                            <a:pos x="T30" y="T31"/>
                          </a:cxn>
                          <a:cxn ang="T52">
                            <a:pos x="T32" y="T33"/>
                          </a:cxn>
                          <a:cxn ang="T53">
                            <a:pos x="T34" y="T35"/>
                          </a:cxn>
                        </a:cxnLst>
                        <a:rect l="T54" t="T55" r="T56" b="T57"/>
                        <a:pathLst>
                          <a:path w="254" h="943">
                            <a:moveTo>
                              <a:pt x="224" y="214"/>
                            </a:moveTo>
                            <a:cubicBezTo>
                              <a:pt x="209" y="154"/>
                              <a:pt x="203" y="91"/>
                              <a:pt x="179" y="34"/>
                            </a:cubicBezTo>
                            <a:cubicBezTo>
                              <a:pt x="172" y="17"/>
                              <a:pt x="152" y="0"/>
                              <a:pt x="134" y="4"/>
                            </a:cubicBezTo>
                            <a:cubicBezTo>
                              <a:pt x="116" y="8"/>
                              <a:pt x="114" y="34"/>
                              <a:pt x="104" y="49"/>
                            </a:cubicBezTo>
                            <a:cubicBezTo>
                              <a:pt x="99" y="69"/>
                              <a:pt x="91" y="89"/>
                              <a:pt x="89" y="109"/>
                            </a:cubicBezTo>
                            <a:cubicBezTo>
                              <a:pt x="81" y="179"/>
                              <a:pt x="84" y="250"/>
                              <a:pt x="74" y="319"/>
                            </a:cubicBezTo>
                            <a:cubicBezTo>
                              <a:pt x="69" y="350"/>
                              <a:pt x="54" y="379"/>
                              <a:pt x="44" y="409"/>
                            </a:cubicBezTo>
                            <a:cubicBezTo>
                              <a:pt x="39" y="424"/>
                              <a:pt x="29" y="454"/>
                              <a:pt x="29" y="454"/>
                            </a:cubicBezTo>
                            <a:cubicBezTo>
                              <a:pt x="11" y="618"/>
                              <a:pt x="0" y="649"/>
                              <a:pt x="29" y="844"/>
                            </a:cubicBezTo>
                            <a:cubicBezTo>
                              <a:pt x="34" y="877"/>
                              <a:pt x="63" y="902"/>
                              <a:pt x="74" y="934"/>
                            </a:cubicBezTo>
                            <a:cubicBezTo>
                              <a:pt x="194" y="919"/>
                              <a:pt x="225" y="943"/>
                              <a:pt x="254" y="829"/>
                            </a:cubicBezTo>
                            <a:cubicBezTo>
                              <a:pt x="249" y="799"/>
                              <a:pt x="249" y="768"/>
                              <a:pt x="239" y="739"/>
                            </a:cubicBezTo>
                            <a:cubicBezTo>
                              <a:pt x="233" y="722"/>
                              <a:pt x="216" y="710"/>
                              <a:pt x="209" y="694"/>
                            </a:cubicBezTo>
                            <a:cubicBezTo>
                              <a:pt x="196" y="665"/>
                              <a:pt x="197" y="630"/>
                              <a:pt x="179" y="604"/>
                            </a:cubicBezTo>
                            <a:cubicBezTo>
                              <a:pt x="140" y="546"/>
                              <a:pt x="155" y="576"/>
                              <a:pt x="134" y="514"/>
                            </a:cubicBezTo>
                            <a:cubicBezTo>
                              <a:pt x="182" y="443"/>
                              <a:pt x="158" y="486"/>
                              <a:pt x="194" y="379"/>
                            </a:cubicBezTo>
                            <a:cubicBezTo>
                              <a:pt x="199" y="364"/>
                              <a:pt x="209" y="334"/>
                              <a:pt x="209" y="334"/>
                            </a:cubicBezTo>
                            <a:cubicBezTo>
                              <a:pt x="192" y="230"/>
                              <a:pt x="172" y="266"/>
                              <a:pt x="224" y="214"/>
                            </a:cubicBezTo>
                            <a:close/>
                          </a:path>
                        </a:pathLst>
                      </a:custGeom>
                      <a:solidFill>
                        <a:srgbClr val="FFCC99"/>
                      </a:solidFill>
                      <a:ln w="12700" cmpd="sng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cs-CZ"/>
                      </a:p>
                    </p:txBody>
                  </p:sp>
                  <p:grpSp>
                    <p:nvGrpSpPr>
                      <p:cNvPr id="49" name="Group 72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6470" y="13298"/>
                        <a:ext cx="854" cy="365"/>
                        <a:chOff x="3732" y="13485"/>
                        <a:chExt cx="2838" cy="1241"/>
                      </a:xfrm>
                    </p:grpSpPr>
                    <p:sp>
                      <p:nvSpPr>
                        <p:cNvPr id="50" name="Freeform 73"/>
                        <p:cNvSpPr>
                          <a:spLocks/>
                        </p:cNvSpPr>
                        <p:nvPr/>
                      </p:nvSpPr>
                      <p:spPr bwMode="auto">
                        <a:xfrm>
                          <a:off x="3896" y="13485"/>
                          <a:ext cx="2426" cy="955"/>
                        </a:xfrm>
                        <a:custGeom>
                          <a:avLst/>
                          <a:gdLst>
                            <a:gd name="T0" fmla="*/ 724 w 2426"/>
                            <a:gd name="T1" fmla="*/ 660 h 955"/>
                            <a:gd name="T2" fmla="*/ 724 w 2426"/>
                            <a:gd name="T3" fmla="*/ 705 h 955"/>
                            <a:gd name="T4" fmla="*/ 544 w 2426"/>
                            <a:gd name="T5" fmla="*/ 750 h 955"/>
                            <a:gd name="T6" fmla="*/ 214 w 2426"/>
                            <a:gd name="T7" fmla="*/ 780 h 955"/>
                            <a:gd name="T8" fmla="*/ 274 w 2426"/>
                            <a:gd name="T9" fmla="*/ 855 h 955"/>
                            <a:gd name="T10" fmla="*/ 169 w 2426"/>
                            <a:gd name="T11" fmla="*/ 720 h 955"/>
                            <a:gd name="T12" fmla="*/ 424 w 2426"/>
                            <a:gd name="T13" fmla="*/ 720 h 955"/>
                            <a:gd name="T14" fmla="*/ 484 w 2426"/>
                            <a:gd name="T15" fmla="*/ 570 h 955"/>
                            <a:gd name="T16" fmla="*/ 439 w 2426"/>
                            <a:gd name="T17" fmla="*/ 510 h 955"/>
                            <a:gd name="T18" fmla="*/ 604 w 2426"/>
                            <a:gd name="T19" fmla="*/ 600 h 955"/>
                            <a:gd name="T20" fmla="*/ 844 w 2426"/>
                            <a:gd name="T21" fmla="*/ 360 h 955"/>
                            <a:gd name="T22" fmla="*/ 814 w 2426"/>
                            <a:gd name="T23" fmla="*/ 765 h 955"/>
                            <a:gd name="T24" fmla="*/ 619 w 2426"/>
                            <a:gd name="T25" fmla="*/ 525 h 955"/>
                            <a:gd name="T26" fmla="*/ 754 w 2426"/>
                            <a:gd name="T27" fmla="*/ 570 h 955"/>
                            <a:gd name="T28" fmla="*/ 994 w 2426"/>
                            <a:gd name="T29" fmla="*/ 555 h 955"/>
                            <a:gd name="T30" fmla="*/ 664 w 2426"/>
                            <a:gd name="T31" fmla="*/ 495 h 955"/>
                            <a:gd name="T32" fmla="*/ 1084 w 2426"/>
                            <a:gd name="T33" fmla="*/ 540 h 955"/>
                            <a:gd name="T34" fmla="*/ 844 w 2426"/>
                            <a:gd name="T35" fmla="*/ 375 h 955"/>
                            <a:gd name="T36" fmla="*/ 1069 w 2426"/>
                            <a:gd name="T37" fmla="*/ 420 h 955"/>
                            <a:gd name="T38" fmla="*/ 1249 w 2426"/>
                            <a:gd name="T39" fmla="*/ 420 h 955"/>
                            <a:gd name="T40" fmla="*/ 1159 w 2426"/>
                            <a:gd name="T41" fmla="*/ 225 h 955"/>
                            <a:gd name="T42" fmla="*/ 889 w 2426"/>
                            <a:gd name="T43" fmla="*/ 330 h 955"/>
                            <a:gd name="T44" fmla="*/ 754 w 2426"/>
                            <a:gd name="T45" fmla="*/ 435 h 955"/>
                            <a:gd name="T46" fmla="*/ 874 w 2426"/>
                            <a:gd name="T47" fmla="*/ 390 h 955"/>
                            <a:gd name="T48" fmla="*/ 1189 w 2426"/>
                            <a:gd name="T49" fmla="*/ 210 h 955"/>
                            <a:gd name="T50" fmla="*/ 1114 w 2426"/>
                            <a:gd name="T51" fmla="*/ 285 h 955"/>
                            <a:gd name="T52" fmla="*/ 1144 w 2426"/>
                            <a:gd name="T53" fmla="*/ 375 h 955"/>
                            <a:gd name="T54" fmla="*/ 1144 w 2426"/>
                            <a:gd name="T55" fmla="*/ 165 h 955"/>
                            <a:gd name="T56" fmla="*/ 1174 w 2426"/>
                            <a:gd name="T57" fmla="*/ 255 h 955"/>
                            <a:gd name="T58" fmla="*/ 1414 w 2426"/>
                            <a:gd name="T59" fmla="*/ 165 h 955"/>
                            <a:gd name="T60" fmla="*/ 1354 w 2426"/>
                            <a:gd name="T61" fmla="*/ 135 h 955"/>
                            <a:gd name="T62" fmla="*/ 1579 w 2426"/>
                            <a:gd name="T63" fmla="*/ 240 h 955"/>
                            <a:gd name="T64" fmla="*/ 1504 w 2426"/>
                            <a:gd name="T65" fmla="*/ 210 h 955"/>
                            <a:gd name="T66" fmla="*/ 1534 w 2426"/>
                            <a:gd name="T67" fmla="*/ 375 h 955"/>
                            <a:gd name="T68" fmla="*/ 1639 w 2426"/>
                            <a:gd name="T69" fmla="*/ 315 h 955"/>
                            <a:gd name="T70" fmla="*/ 1699 w 2426"/>
                            <a:gd name="T71" fmla="*/ 75 h 955"/>
                            <a:gd name="T72" fmla="*/ 1879 w 2426"/>
                            <a:gd name="T73" fmla="*/ 30 h 955"/>
                            <a:gd name="T74" fmla="*/ 1744 w 2426"/>
                            <a:gd name="T75" fmla="*/ 240 h 955"/>
                            <a:gd name="T76" fmla="*/ 1654 w 2426"/>
                            <a:gd name="T77" fmla="*/ 435 h 955"/>
                            <a:gd name="T78" fmla="*/ 1639 w 2426"/>
                            <a:gd name="T79" fmla="*/ 315 h 955"/>
                            <a:gd name="T80" fmla="*/ 1459 w 2426"/>
                            <a:gd name="T81" fmla="*/ 225 h 955"/>
                            <a:gd name="T82" fmla="*/ 1729 w 2426"/>
                            <a:gd name="T83" fmla="*/ 270 h 955"/>
                            <a:gd name="T84" fmla="*/ 1684 w 2426"/>
                            <a:gd name="T85" fmla="*/ 360 h 955"/>
                            <a:gd name="T86" fmla="*/ 1924 w 2426"/>
                            <a:gd name="T87" fmla="*/ 300 h 955"/>
                            <a:gd name="T88" fmla="*/ 1864 w 2426"/>
                            <a:gd name="T89" fmla="*/ 330 h 955"/>
                            <a:gd name="T90" fmla="*/ 1969 w 2426"/>
                            <a:gd name="T91" fmla="*/ 540 h 955"/>
                            <a:gd name="T92" fmla="*/ 2014 w 2426"/>
                            <a:gd name="T93" fmla="*/ 495 h 955"/>
                            <a:gd name="T94" fmla="*/ 1969 w 2426"/>
                            <a:gd name="T95" fmla="*/ 600 h 955"/>
                            <a:gd name="T96" fmla="*/ 2134 w 2426"/>
                            <a:gd name="T97" fmla="*/ 495 h 955"/>
                            <a:gd name="T98" fmla="*/ 1984 w 2426"/>
                            <a:gd name="T99" fmla="*/ 495 h 955"/>
                            <a:gd name="T100" fmla="*/ 2074 w 2426"/>
                            <a:gd name="T101" fmla="*/ 450 h 955"/>
                            <a:gd name="T102" fmla="*/ 2119 w 2426"/>
                            <a:gd name="T103" fmla="*/ 570 h 955"/>
                            <a:gd name="T104" fmla="*/ 2179 w 2426"/>
                            <a:gd name="T105" fmla="*/ 675 h 955"/>
                            <a:gd name="T106" fmla="*/ 2359 w 2426"/>
                            <a:gd name="T107" fmla="*/ 675 h 955"/>
                            <a:gd name="T108" fmla="*/ 2239 w 2426"/>
                            <a:gd name="T109" fmla="*/ 510 h 955"/>
                            <a:gd name="T110" fmla="*/ 2179 w 2426"/>
                            <a:gd name="T111" fmla="*/ 495 h 955"/>
                            <a:gd name="T112" fmla="*/ 2419 w 2426"/>
                            <a:gd name="T113" fmla="*/ 765 h 955"/>
                            <a:gd name="T114" fmla="*/ 2284 w 2426"/>
                            <a:gd name="T115" fmla="*/ 690 h 955"/>
                            <a:gd name="T116" fmla="*/ 2224 w 2426"/>
                            <a:gd name="T117" fmla="*/ 555 h 955"/>
                            <a:gd name="T118" fmla="*/ 2044 w 2426"/>
                            <a:gd name="T119" fmla="*/ 360 h 955"/>
                            <a:gd name="T120" fmla="*/ 1789 w 2426"/>
                            <a:gd name="T121" fmla="*/ 375 h 955"/>
                            <a:gd name="T122" fmla="*/ 1729 w 2426"/>
                            <a:gd name="T123" fmla="*/ 255 h 955"/>
                            <a:gd name="T124" fmla="*/ 0 60000 65536"/>
                            <a:gd name="T125" fmla="*/ 0 60000 65536"/>
                            <a:gd name="T126" fmla="*/ 0 60000 65536"/>
                            <a:gd name="T127" fmla="*/ 0 60000 65536"/>
                            <a:gd name="T128" fmla="*/ 0 60000 65536"/>
                            <a:gd name="T129" fmla="*/ 0 60000 65536"/>
                            <a:gd name="T130" fmla="*/ 0 60000 65536"/>
                            <a:gd name="T131" fmla="*/ 0 60000 65536"/>
                            <a:gd name="T132" fmla="*/ 0 60000 65536"/>
                            <a:gd name="T133" fmla="*/ 0 60000 65536"/>
                            <a:gd name="T134" fmla="*/ 0 60000 65536"/>
                            <a:gd name="T135" fmla="*/ 0 60000 65536"/>
                            <a:gd name="T136" fmla="*/ 0 60000 65536"/>
                            <a:gd name="T137" fmla="*/ 0 60000 65536"/>
                            <a:gd name="T138" fmla="*/ 0 60000 65536"/>
                            <a:gd name="T139" fmla="*/ 0 60000 65536"/>
                            <a:gd name="T140" fmla="*/ 0 60000 65536"/>
                            <a:gd name="T141" fmla="*/ 0 60000 65536"/>
                            <a:gd name="T142" fmla="*/ 0 60000 65536"/>
                            <a:gd name="T143" fmla="*/ 0 60000 65536"/>
                            <a:gd name="T144" fmla="*/ 0 60000 65536"/>
                            <a:gd name="T145" fmla="*/ 0 60000 65536"/>
                            <a:gd name="T146" fmla="*/ 0 60000 65536"/>
                            <a:gd name="T147" fmla="*/ 0 60000 65536"/>
                            <a:gd name="T148" fmla="*/ 0 60000 65536"/>
                            <a:gd name="T149" fmla="*/ 0 60000 65536"/>
                            <a:gd name="T150" fmla="*/ 0 60000 65536"/>
                            <a:gd name="T151" fmla="*/ 0 60000 65536"/>
                            <a:gd name="T152" fmla="*/ 0 60000 65536"/>
                            <a:gd name="T153" fmla="*/ 0 60000 65536"/>
                            <a:gd name="T154" fmla="*/ 0 60000 65536"/>
                            <a:gd name="T155" fmla="*/ 0 60000 65536"/>
                            <a:gd name="T156" fmla="*/ 0 60000 65536"/>
                            <a:gd name="T157" fmla="*/ 0 60000 65536"/>
                            <a:gd name="T158" fmla="*/ 0 60000 65536"/>
                            <a:gd name="T159" fmla="*/ 0 60000 65536"/>
                            <a:gd name="T160" fmla="*/ 0 60000 65536"/>
                            <a:gd name="T161" fmla="*/ 0 60000 65536"/>
                            <a:gd name="T162" fmla="*/ 0 60000 65536"/>
                            <a:gd name="T163" fmla="*/ 0 60000 65536"/>
                            <a:gd name="T164" fmla="*/ 0 60000 65536"/>
                            <a:gd name="T165" fmla="*/ 0 60000 65536"/>
                            <a:gd name="T166" fmla="*/ 0 60000 65536"/>
                            <a:gd name="T167" fmla="*/ 0 60000 65536"/>
                            <a:gd name="T168" fmla="*/ 0 60000 65536"/>
                            <a:gd name="T169" fmla="*/ 0 60000 65536"/>
                            <a:gd name="T170" fmla="*/ 0 60000 65536"/>
                            <a:gd name="T171" fmla="*/ 0 60000 65536"/>
                            <a:gd name="T172" fmla="*/ 0 60000 65536"/>
                            <a:gd name="T173" fmla="*/ 0 60000 65536"/>
                            <a:gd name="T174" fmla="*/ 0 60000 65536"/>
                            <a:gd name="T175" fmla="*/ 0 60000 65536"/>
                            <a:gd name="T176" fmla="*/ 0 60000 65536"/>
                            <a:gd name="T177" fmla="*/ 0 60000 65536"/>
                            <a:gd name="T178" fmla="*/ 0 60000 65536"/>
                            <a:gd name="T179" fmla="*/ 0 60000 65536"/>
                            <a:gd name="T180" fmla="*/ 0 60000 65536"/>
                            <a:gd name="T181" fmla="*/ 0 60000 65536"/>
                            <a:gd name="T182" fmla="*/ 0 60000 65536"/>
                            <a:gd name="T183" fmla="*/ 0 60000 65536"/>
                            <a:gd name="T184" fmla="*/ 0 60000 65536"/>
                            <a:gd name="T185" fmla="*/ 0 60000 65536"/>
                            <a:gd name="T186" fmla="*/ 0 w 2426"/>
                            <a:gd name="T187" fmla="*/ 0 h 955"/>
                            <a:gd name="T188" fmla="*/ 2426 w 2426"/>
                            <a:gd name="T189" fmla="*/ 955 h 955"/>
                          </a:gdLst>
                          <a:ahLst/>
                          <a:cxnLst>
                            <a:cxn ang="T124">
                              <a:pos x="T0" y="T1"/>
                            </a:cxn>
                            <a:cxn ang="T125">
                              <a:pos x="T2" y="T3"/>
                            </a:cxn>
                            <a:cxn ang="T126">
                              <a:pos x="T4" y="T5"/>
                            </a:cxn>
                            <a:cxn ang="T127">
                              <a:pos x="T6" y="T7"/>
                            </a:cxn>
                            <a:cxn ang="T128">
                              <a:pos x="T8" y="T9"/>
                            </a:cxn>
                            <a:cxn ang="T129">
                              <a:pos x="T10" y="T11"/>
                            </a:cxn>
                            <a:cxn ang="T130">
                              <a:pos x="T12" y="T13"/>
                            </a:cxn>
                            <a:cxn ang="T131">
                              <a:pos x="T14" y="T15"/>
                            </a:cxn>
                            <a:cxn ang="T132">
                              <a:pos x="T16" y="T17"/>
                            </a:cxn>
                            <a:cxn ang="T133">
                              <a:pos x="T18" y="T19"/>
                            </a:cxn>
                            <a:cxn ang="T134">
                              <a:pos x="T20" y="T21"/>
                            </a:cxn>
                            <a:cxn ang="T135">
                              <a:pos x="T22" y="T23"/>
                            </a:cxn>
                            <a:cxn ang="T136">
                              <a:pos x="T24" y="T25"/>
                            </a:cxn>
                            <a:cxn ang="T137">
                              <a:pos x="T26" y="T27"/>
                            </a:cxn>
                            <a:cxn ang="T138">
                              <a:pos x="T28" y="T29"/>
                            </a:cxn>
                            <a:cxn ang="T139">
                              <a:pos x="T30" y="T31"/>
                            </a:cxn>
                            <a:cxn ang="T140">
                              <a:pos x="T32" y="T33"/>
                            </a:cxn>
                            <a:cxn ang="T141">
                              <a:pos x="T34" y="T35"/>
                            </a:cxn>
                            <a:cxn ang="T142">
                              <a:pos x="T36" y="T37"/>
                            </a:cxn>
                            <a:cxn ang="T143">
                              <a:pos x="T38" y="T39"/>
                            </a:cxn>
                            <a:cxn ang="T144">
                              <a:pos x="T40" y="T41"/>
                            </a:cxn>
                            <a:cxn ang="T145">
                              <a:pos x="T42" y="T43"/>
                            </a:cxn>
                            <a:cxn ang="T146">
                              <a:pos x="T44" y="T45"/>
                            </a:cxn>
                            <a:cxn ang="T147">
                              <a:pos x="T46" y="T47"/>
                            </a:cxn>
                            <a:cxn ang="T148">
                              <a:pos x="T48" y="T49"/>
                            </a:cxn>
                            <a:cxn ang="T149">
                              <a:pos x="T50" y="T51"/>
                            </a:cxn>
                            <a:cxn ang="T150">
                              <a:pos x="T52" y="T53"/>
                            </a:cxn>
                            <a:cxn ang="T151">
                              <a:pos x="T54" y="T55"/>
                            </a:cxn>
                            <a:cxn ang="T152">
                              <a:pos x="T56" y="T57"/>
                            </a:cxn>
                            <a:cxn ang="T153">
                              <a:pos x="T58" y="T59"/>
                            </a:cxn>
                            <a:cxn ang="T154">
                              <a:pos x="T60" y="T61"/>
                            </a:cxn>
                            <a:cxn ang="T155">
                              <a:pos x="T62" y="T63"/>
                            </a:cxn>
                            <a:cxn ang="T156">
                              <a:pos x="T64" y="T65"/>
                            </a:cxn>
                            <a:cxn ang="T157">
                              <a:pos x="T66" y="T67"/>
                            </a:cxn>
                            <a:cxn ang="T158">
                              <a:pos x="T68" y="T69"/>
                            </a:cxn>
                            <a:cxn ang="T159">
                              <a:pos x="T70" y="T71"/>
                            </a:cxn>
                            <a:cxn ang="T160">
                              <a:pos x="T72" y="T73"/>
                            </a:cxn>
                            <a:cxn ang="T161">
                              <a:pos x="T74" y="T75"/>
                            </a:cxn>
                            <a:cxn ang="T162">
                              <a:pos x="T76" y="T77"/>
                            </a:cxn>
                            <a:cxn ang="T163">
                              <a:pos x="T78" y="T79"/>
                            </a:cxn>
                            <a:cxn ang="T164">
                              <a:pos x="T80" y="T81"/>
                            </a:cxn>
                            <a:cxn ang="T165">
                              <a:pos x="T82" y="T83"/>
                            </a:cxn>
                            <a:cxn ang="T166">
                              <a:pos x="T84" y="T85"/>
                            </a:cxn>
                            <a:cxn ang="T167">
                              <a:pos x="T86" y="T87"/>
                            </a:cxn>
                            <a:cxn ang="T168">
                              <a:pos x="T88" y="T89"/>
                            </a:cxn>
                            <a:cxn ang="T169">
                              <a:pos x="T90" y="T91"/>
                            </a:cxn>
                            <a:cxn ang="T170">
                              <a:pos x="T92" y="T93"/>
                            </a:cxn>
                            <a:cxn ang="T171">
                              <a:pos x="T94" y="T95"/>
                            </a:cxn>
                            <a:cxn ang="T172">
                              <a:pos x="T96" y="T97"/>
                            </a:cxn>
                            <a:cxn ang="T173">
                              <a:pos x="T98" y="T99"/>
                            </a:cxn>
                            <a:cxn ang="T174">
                              <a:pos x="T100" y="T101"/>
                            </a:cxn>
                            <a:cxn ang="T175">
                              <a:pos x="T102" y="T103"/>
                            </a:cxn>
                            <a:cxn ang="T176">
                              <a:pos x="T104" y="T105"/>
                            </a:cxn>
                            <a:cxn ang="T177">
                              <a:pos x="T106" y="T107"/>
                            </a:cxn>
                            <a:cxn ang="T178">
                              <a:pos x="T108" y="T109"/>
                            </a:cxn>
                            <a:cxn ang="T179">
                              <a:pos x="T110" y="T111"/>
                            </a:cxn>
                            <a:cxn ang="T180">
                              <a:pos x="T112" y="T113"/>
                            </a:cxn>
                            <a:cxn ang="T181">
                              <a:pos x="T114" y="T115"/>
                            </a:cxn>
                            <a:cxn ang="T182">
                              <a:pos x="T116" y="T117"/>
                            </a:cxn>
                            <a:cxn ang="T183">
                              <a:pos x="T118" y="T119"/>
                            </a:cxn>
                            <a:cxn ang="T184">
                              <a:pos x="T120" y="T121"/>
                            </a:cxn>
                            <a:cxn ang="T185">
                              <a:pos x="T122" y="T123"/>
                            </a:cxn>
                          </a:cxnLst>
                          <a:rect l="T186" t="T187" r="T188" b="T189"/>
                          <a:pathLst>
                            <a:path w="2426" h="955">
                              <a:moveTo>
                                <a:pt x="829" y="555"/>
                              </a:moveTo>
                              <a:cubicBezTo>
                                <a:pt x="814" y="560"/>
                                <a:pt x="795" y="559"/>
                                <a:pt x="784" y="570"/>
                              </a:cubicBezTo>
                              <a:cubicBezTo>
                                <a:pt x="773" y="581"/>
                                <a:pt x="778" y="602"/>
                                <a:pt x="769" y="615"/>
                              </a:cubicBezTo>
                              <a:cubicBezTo>
                                <a:pt x="757" y="633"/>
                                <a:pt x="739" y="645"/>
                                <a:pt x="724" y="660"/>
                              </a:cubicBezTo>
                              <a:cubicBezTo>
                                <a:pt x="729" y="640"/>
                                <a:pt x="721" y="611"/>
                                <a:pt x="739" y="600"/>
                              </a:cubicBezTo>
                              <a:cubicBezTo>
                                <a:pt x="757" y="589"/>
                                <a:pt x="788" y="597"/>
                                <a:pt x="799" y="615"/>
                              </a:cubicBezTo>
                              <a:cubicBezTo>
                                <a:pt x="810" y="633"/>
                                <a:pt x="797" y="659"/>
                                <a:pt x="784" y="675"/>
                              </a:cubicBezTo>
                              <a:cubicBezTo>
                                <a:pt x="770" y="692"/>
                                <a:pt x="744" y="695"/>
                                <a:pt x="724" y="705"/>
                              </a:cubicBezTo>
                              <a:cubicBezTo>
                                <a:pt x="659" y="700"/>
                                <a:pt x="591" y="711"/>
                                <a:pt x="529" y="690"/>
                              </a:cubicBezTo>
                              <a:cubicBezTo>
                                <a:pt x="514" y="685"/>
                                <a:pt x="529" y="651"/>
                                <a:pt x="544" y="645"/>
                              </a:cubicBezTo>
                              <a:cubicBezTo>
                                <a:pt x="563" y="637"/>
                                <a:pt x="584" y="655"/>
                                <a:pt x="604" y="660"/>
                              </a:cubicBezTo>
                              <a:cubicBezTo>
                                <a:pt x="578" y="737"/>
                                <a:pt x="605" y="678"/>
                                <a:pt x="544" y="750"/>
                              </a:cubicBezTo>
                              <a:cubicBezTo>
                                <a:pt x="528" y="769"/>
                                <a:pt x="520" y="796"/>
                                <a:pt x="499" y="810"/>
                              </a:cubicBezTo>
                              <a:cubicBezTo>
                                <a:pt x="473" y="828"/>
                                <a:pt x="409" y="840"/>
                                <a:pt x="409" y="840"/>
                              </a:cubicBezTo>
                              <a:cubicBezTo>
                                <a:pt x="349" y="835"/>
                                <a:pt x="287" y="843"/>
                                <a:pt x="229" y="825"/>
                              </a:cubicBezTo>
                              <a:cubicBezTo>
                                <a:pt x="214" y="820"/>
                                <a:pt x="208" y="795"/>
                                <a:pt x="214" y="780"/>
                              </a:cubicBezTo>
                              <a:cubicBezTo>
                                <a:pt x="221" y="763"/>
                                <a:pt x="244" y="760"/>
                                <a:pt x="259" y="750"/>
                              </a:cubicBezTo>
                              <a:cubicBezTo>
                                <a:pt x="284" y="755"/>
                                <a:pt x="316" y="747"/>
                                <a:pt x="334" y="765"/>
                              </a:cubicBezTo>
                              <a:cubicBezTo>
                                <a:pt x="345" y="776"/>
                                <a:pt x="328" y="797"/>
                                <a:pt x="319" y="810"/>
                              </a:cubicBezTo>
                              <a:cubicBezTo>
                                <a:pt x="307" y="828"/>
                                <a:pt x="286" y="838"/>
                                <a:pt x="274" y="855"/>
                              </a:cubicBezTo>
                              <a:cubicBezTo>
                                <a:pt x="261" y="873"/>
                                <a:pt x="261" y="901"/>
                                <a:pt x="244" y="915"/>
                              </a:cubicBezTo>
                              <a:cubicBezTo>
                                <a:pt x="228" y="928"/>
                                <a:pt x="204" y="925"/>
                                <a:pt x="184" y="930"/>
                              </a:cubicBezTo>
                              <a:cubicBezTo>
                                <a:pt x="48" y="915"/>
                                <a:pt x="0" y="955"/>
                                <a:pt x="64" y="780"/>
                              </a:cubicBezTo>
                              <a:cubicBezTo>
                                <a:pt x="68" y="768"/>
                                <a:pt x="166" y="721"/>
                                <a:pt x="169" y="720"/>
                              </a:cubicBezTo>
                              <a:cubicBezTo>
                                <a:pt x="218" y="706"/>
                                <a:pt x="319" y="690"/>
                                <a:pt x="319" y="690"/>
                              </a:cubicBezTo>
                              <a:cubicBezTo>
                                <a:pt x="374" y="695"/>
                                <a:pt x="433" y="684"/>
                                <a:pt x="484" y="705"/>
                              </a:cubicBezTo>
                              <a:cubicBezTo>
                                <a:pt x="499" y="711"/>
                                <a:pt x="484" y="746"/>
                                <a:pt x="469" y="750"/>
                              </a:cubicBezTo>
                              <a:cubicBezTo>
                                <a:pt x="452" y="754"/>
                                <a:pt x="439" y="730"/>
                                <a:pt x="424" y="720"/>
                              </a:cubicBezTo>
                              <a:cubicBezTo>
                                <a:pt x="407" y="670"/>
                                <a:pt x="396" y="620"/>
                                <a:pt x="379" y="570"/>
                              </a:cubicBezTo>
                              <a:cubicBezTo>
                                <a:pt x="384" y="540"/>
                                <a:pt x="369" y="497"/>
                                <a:pt x="394" y="480"/>
                              </a:cubicBezTo>
                              <a:cubicBezTo>
                                <a:pt x="416" y="465"/>
                                <a:pt x="450" y="491"/>
                                <a:pt x="469" y="510"/>
                              </a:cubicBezTo>
                              <a:cubicBezTo>
                                <a:pt x="484" y="525"/>
                                <a:pt x="480" y="550"/>
                                <a:pt x="484" y="570"/>
                              </a:cubicBezTo>
                              <a:cubicBezTo>
                                <a:pt x="508" y="679"/>
                                <a:pt x="487" y="610"/>
                                <a:pt x="514" y="690"/>
                              </a:cubicBezTo>
                              <a:cubicBezTo>
                                <a:pt x="504" y="721"/>
                                <a:pt x="500" y="779"/>
                                <a:pt x="454" y="705"/>
                              </a:cubicBezTo>
                              <a:cubicBezTo>
                                <a:pt x="437" y="678"/>
                                <a:pt x="424" y="615"/>
                                <a:pt x="424" y="615"/>
                              </a:cubicBezTo>
                              <a:cubicBezTo>
                                <a:pt x="429" y="580"/>
                                <a:pt x="423" y="542"/>
                                <a:pt x="439" y="510"/>
                              </a:cubicBezTo>
                              <a:cubicBezTo>
                                <a:pt x="446" y="496"/>
                                <a:pt x="470" y="502"/>
                                <a:pt x="484" y="495"/>
                              </a:cubicBezTo>
                              <a:cubicBezTo>
                                <a:pt x="500" y="487"/>
                                <a:pt x="514" y="475"/>
                                <a:pt x="529" y="465"/>
                              </a:cubicBezTo>
                              <a:cubicBezTo>
                                <a:pt x="554" y="470"/>
                                <a:pt x="583" y="466"/>
                                <a:pt x="604" y="480"/>
                              </a:cubicBezTo>
                              <a:cubicBezTo>
                                <a:pt x="634" y="500"/>
                                <a:pt x="611" y="589"/>
                                <a:pt x="604" y="600"/>
                              </a:cubicBezTo>
                              <a:cubicBezTo>
                                <a:pt x="595" y="613"/>
                                <a:pt x="574" y="610"/>
                                <a:pt x="559" y="615"/>
                              </a:cubicBezTo>
                              <a:cubicBezTo>
                                <a:pt x="507" y="512"/>
                                <a:pt x="441" y="484"/>
                                <a:pt x="499" y="345"/>
                              </a:cubicBezTo>
                              <a:cubicBezTo>
                                <a:pt x="508" y="324"/>
                                <a:pt x="539" y="325"/>
                                <a:pt x="559" y="315"/>
                              </a:cubicBezTo>
                              <a:cubicBezTo>
                                <a:pt x="573" y="316"/>
                                <a:pt x="787" y="289"/>
                                <a:pt x="844" y="360"/>
                              </a:cubicBezTo>
                              <a:cubicBezTo>
                                <a:pt x="865" y="386"/>
                                <a:pt x="870" y="422"/>
                                <a:pt x="889" y="450"/>
                              </a:cubicBezTo>
                              <a:cubicBezTo>
                                <a:pt x="894" y="470"/>
                                <a:pt x="906" y="489"/>
                                <a:pt x="904" y="510"/>
                              </a:cubicBezTo>
                              <a:cubicBezTo>
                                <a:pt x="897" y="577"/>
                                <a:pt x="855" y="658"/>
                                <a:pt x="829" y="720"/>
                              </a:cubicBezTo>
                              <a:cubicBezTo>
                                <a:pt x="823" y="735"/>
                                <a:pt x="826" y="755"/>
                                <a:pt x="814" y="765"/>
                              </a:cubicBezTo>
                              <a:cubicBezTo>
                                <a:pt x="798" y="778"/>
                                <a:pt x="774" y="775"/>
                                <a:pt x="754" y="780"/>
                              </a:cubicBezTo>
                              <a:cubicBezTo>
                                <a:pt x="621" y="747"/>
                                <a:pt x="593" y="752"/>
                                <a:pt x="559" y="615"/>
                              </a:cubicBezTo>
                              <a:cubicBezTo>
                                <a:pt x="564" y="590"/>
                                <a:pt x="560" y="561"/>
                                <a:pt x="574" y="540"/>
                              </a:cubicBezTo>
                              <a:cubicBezTo>
                                <a:pt x="583" y="527"/>
                                <a:pt x="603" y="524"/>
                                <a:pt x="619" y="525"/>
                              </a:cubicBezTo>
                              <a:cubicBezTo>
                                <a:pt x="704" y="529"/>
                                <a:pt x="789" y="545"/>
                                <a:pt x="874" y="555"/>
                              </a:cubicBezTo>
                              <a:cubicBezTo>
                                <a:pt x="940" y="643"/>
                                <a:pt x="986" y="668"/>
                                <a:pt x="844" y="810"/>
                              </a:cubicBezTo>
                              <a:cubicBezTo>
                                <a:pt x="823" y="831"/>
                                <a:pt x="811" y="762"/>
                                <a:pt x="799" y="735"/>
                              </a:cubicBezTo>
                              <a:cubicBezTo>
                                <a:pt x="772" y="675"/>
                                <a:pt x="766" y="632"/>
                                <a:pt x="754" y="570"/>
                              </a:cubicBezTo>
                              <a:cubicBezTo>
                                <a:pt x="775" y="486"/>
                                <a:pt x="793" y="477"/>
                                <a:pt x="874" y="450"/>
                              </a:cubicBezTo>
                              <a:cubicBezTo>
                                <a:pt x="884" y="435"/>
                                <a:pt x="886" y="409"/>
                                <a:pt x="904" y="405"/>
                              </a:cubicBezTo>
                              <a:cubicBezTo>
                                <a:pt x="922" y="401"/>
                                <a:pt x="939" y="420"/>
                                <a:pt x="949" y="435"/>
                              </a:cubicBezTo>
                              <a:cubicBezTo>
                                <a:pt x="960" y="451"/>
                                <a:pt x="985" y="528"/>
                                <a:pt x="994" y="555"/>
                              </a:cubicBezTo>
                              <a:cubicBezTo>
                                <a:pt x="989" y="605"/>
                                <a:pt x="998" y="659"/>
                                <a:pt x="979" y="705"/>
                              </a:cubicBezTo>
                              <a:cubicBezTo>
                                <a:pt x="970" y="726"/>
                                <a:pt x="941" y="737"/>
                                <a:pt x="919" y="735"/>
                              </a:cubicBezTo>
                              <a:cubicBezTo>
                                <a:pt x="867" y="731"/>
                                <a:pt x="819" y="705"/>
                                <a:pt x="769" y="690"/>
                              </a:cubicBezTo>
                              <a:cubicBezTo>
                                <a:pt x="699" y="605"/>
                                <a:pt x="688" y="591"/>
                                <a:pt x="664" y="495"/>
                              </a:cubicBezTo>
                              <a:cubicBezTo>
                                <a:pt x="674" y="445"/>
                                <a:pt x="676" y="325"/>
                                <a:pt x="739" y="285"/>
                              </a:cubicBezTo>
                              <a:cubicBezTo>
                                <a:pt x="774" y="263"/>
                                <a:pt x="820" y="268"/>
                                <a:pt x="859" y="255"/>
                              </a:cubicBezTo>
                              <a:cubicBezTo>
                                <a:pt x="1006" y="273"/>
                                <a:pt x="1000" y="276"/>
                                <a:pt x="1099" y="375"/>
                              </a:cubicBezTo>
                              <a:cubicBezTo>
                                <a:pt x="1094" y="430"/>
                                <a:pt x="1104" y="488"/>
                                <a:pt x="1084" y="540"/>
                              </a:cubicBezTo>
                              <a:cubicBezTo>
                                <a:pt x="1076" y="561"/>
                                <a:pt x="1046" y="569"/>
                                <a:pt x="1024" y="570"/>
                              </a:cubicBezTo>
                              <a:cubicBezTo>
                                <a:pt x="954" y="574"/>
                                <a:pt x="884" y="560"/>
                                <a:pt x="814" y="555"/>
                              </a:cubicBezTo>
                              <a:cubicBezTo>
                                <a:pt x="755" y="496"/>
                                <a:pt x="717" y="481"/>
                                <a:pt x="784" y="360"/>
                              </a:cubicBezTo>
                              <a:cubicBezTo>
                                <a:pt x="794" y="342"/>
                                <a:pt x="824" y="370"/>
                                <a:pt x="844" y="375"/>
                              </a:cubicBezTo>
                              <a:cubicBezTo>
                                <a:pt x="902" y="433"/>
                                <a:pt x="899" y="446"/>
                                <a:pt x="919" y="525"/>
                              </a:cubicBezTo>
                              <a:cubicBezTo>
                                <a:pt x="933" y="321"/>
                                <a:pt x="882" y="294"/>
                                <a:pt x="1039" y="255"/>
                              </a:cubicBezTo>
                              <a:cubicBezTo>
                                <a:pt x="1099" y="295"/>
                                <a:pt x="1112" y="320"/>
                                <a:pt x="1129" y="390"/>
                              </a:cubicBezTo>
                              <a:cubicBezTo>
                                <a:pt x="1109" y="400"/>
                                <a:pt x="1091" y="423"/>
                                <a:pt x="1069" y="420"/>
                              </a:cubicBezTo>
                              <a:cubicBezTo>
                                <a:pt x="1028" y="414"/>
                                <a:pt x="996" y="288"/>
                                <a:pt x="979" y="255"/>
                              </a:cubicBezTo>
                              <a:cubicBezTo>
                                <a:pt x="989" y="235"/>
                                <a:pt x="987" y="199"/>
                                <a:pt x="1009" y="195"/>
                              </a:cubicBezTo>
                              <a:cubicBezTo>
                                <a:pt x="1189" y="159"/>
                                <a:pt x="1180" y="178"/>
                                <a:pt x="1249" y="270"/>
                              </a:cubicBezTo>
                              <a:cubicBezTo>
                                <a:pt x="1258" y="316"/>
                                <a:pt x="1280" y="374"/>
                                <a:pt x="1249" y="420"/>
                              </a:cubicBezTo>
                              <a:cubicBezTo>
                                <a:pt x="1240" y="433"/>
                                <a:pt x="1219" y="430"/>
                                <a:pt x="1204" y="435"/>
                              </a:cubicBezTo>
                              <a:cubicBezTo>
                                <a:pt x="1110" y="408"/>
                                <a:pt x="1070" y="407"/>
                                <a:pt x="1039" y="315"/>
                              </a:cubicBezTo>
                              <a:cubicBezTo>
                                <a:pt x="1044" y="280"/>
                                <a:pt x="1026" y="231"/>
                                <a:pt x="1054" y="210"/>
                              </a:cubicBezTo>
                              <a:cubicBezTo>
                                <a:pt x="1082" y="189"/>
                                <a:pt x="1142" y="194"/>
                                <a:pt x="1159" y="225"/>
                              </a:cubicBezTo>
                              <a:cubicBezTo>
                                <a:pt x="1183" y="269"/>
                                <a:pt x="1149" y="325"/>
                                <a:pt x="1144" y="375"/>
                              </a:cubicBezTo>
                              <a:cubicBezTo>
                                <a:pt x="1079" y="370"/>
                                <a:pt x="1010" y="382"/>
                                <a:pt x="949" y="360"/>
                              </a:cubicBezTo>
                              <a:cubicBezTo>
                                <a:pt x="930" y="353"/>
                                <a:pt x="952" y="309"/>
                                <a:pt x="934" y="300"/>
                              </a:cubicBezTo>
                              <a:cubicBezTo>
                                <a:pt x="918" y="292"/>
                                <a:pt x="905" y="322"/>
                                <a:pt x="889" y="330"/>
                              </a:cubicBezTo>
                              <a:cubicBezTo>
                                <a:pt x="875" y="337"/>
                                <a:pt x="859" y="340"/>
                                <a:pt x="844" y="345"/>
                              </a:cubicBezTo>
                              <a:cubicBezTo>
                                <a:pt x="723" y="285"/>
                                <a:pt x="807" y="314"/>
                                <a:pt x="814" y="360"/>
                              </a:cubicBezTo>
                              <a:cubicBezTo>
                                <a:pt x="817" y="380"/>
                                <a:pt x="812" y="404"/>
                                <a:pt x="799" y="420"/>
                              </a:cubicBezTo>
                              <a:cubicBezTo>
                                <a:pt x="789" y="432"/>
                                <a:pt x="769" y="430"/>
                                <a:pt x="754" y="435"/>
                              </a:cubicBezTo>
                              <a:cubicBezTo>
                                <a:pt x="719" y="430"/>
                                <a:pt x="672" y="447"/>
                                <a:pt x="649" y="420"/>
                              </a:cubicBezTo>
                              <a:cubicBezTo>
                                <a:pt x="574" y="333"/>
                                <a:pt x="698" y="322"/>
                                <a:pt x="724" y="315"/>
                              </a:cubicBezTo>
                              <a:cubicBezTo>
                                <a:pt x="764" y="325"/>
                                <a:pt x="807" y="327"/>
                                <a:pt x="844" y="345"/>
                              </a:cubicBezTo>
                              <a:cubicBezTo>
                                <a:pt x="860" y="353"/>
                                <a:pt x="859" y="400"/>
                                <a:pt x="874" y="390"/>
                              </a:cubicBezTo>
                              <a:cubicBezTo>
                                <a:pt x="908" y="367"/>
                                <a:pt x="888" y="308"/>
                                <a:pt x="904" y="270"/>
                              </a:cubicBezTo>
                              <a:cubicBezTo>
                                <a:pt x="943" y="179"/>
                                <a:pt x="984" y="115"/>
                                <a:pt x="1084" y="90"/>
                              </a:cubicBezTo>
                              <a:cubicBezTo>
                                <a:pt x="1161" y="141"/>
                                <a:pt x="1147" y="149"/>
                                <a:pt x="1129" y="240"/>
                              </a:cubicBezTo>
                              <a:cubicBezTo>
                                <a:pt x="1118" y="196"/>
                                <a:pt x="1081" y="118"/>
                                <a:pt x="1189" y="210"/>
                              </a:cubicBezTo>
                              <a:cubicBezTo>
                                <a:pt x="1206" y="225"/>
                                <a:pt x="1226" y="291"/>
                                <a:pt x="1234" y="315"/>
                              </a:cubicBezTo>
                              <a:cubicBezTo>
                                <a:pt x="1229" y="360"/>
                                <a:pt x="1253" y="420"/>
                                <a:pt x="1219" y="450"/>
                              </a:cubicBezTo>
                              <a:cubicBezTo>
                                <a:pt x="1115" y="541"/>
                                <a:pt x="1103" y="366"/>
                                <a:pt x="1099" y="345"/>
                              </a:cubicBezTo>
                              <a:cubicBezTo>
                                <a:pt x="1104" y="325"/>
                                <a:pt x="1094" y="288"/>
                                <a:pt x="1114" y="285"/>
                              </a:cubicBezTo>
                              <a:cubicBezTo>
                                <a:pt x="1203" y="274"/>
                                <a:pt x="1263" y="373"/>
                                <a:pt x="1294" y="435"/>
                              </a:cubicBezTo>
                              <a:cubicBezTo>
                                <a:pt x="1279" y="465"/>
                                <a:pt x="1279" y="510"/>
                                <a:pt x="1249" y="525"/>
                              </a:cubicBezTo>
                              <a:cubicBezTo>
                                <a:pt x="1142" y="579"/>
                                <a:pt x="1142" y="503"/>
                                <a:pt x="1129" y="450"/>
                              </a:cubicBezTo>
                              <a:cubicBezTo>
                                <a:pt x="1134" y="425"/>
                                <a:pt x="1130" y="396"/>
                                <a:pt x="1144" y="375"/>
                              </a:cubicBezTo>
                              <a:cubicBezTo>
                                <a:pt x="1188" y="309"/>
                                <a:pt x="1277" y="236"/>
                                <a:pt x="1354" y="210"/>
                              </a:cubicBezTo>
                              <a:cubicBezTo>
                                <a:pt x="1393" y="236"/>
                                <a:pt x="1496" y="284"/>
                                <a:pt x="1369" y="360"/>
                              </a:cubicBezTo>
                              <a:cubicBezTo>
                                <a:pt x="1357" y="367"/>
                                <a:pt x="1241" y="327"/>
                                <a:pt x="1204" y="315"/>
                              </a:cubicBezTo>
                              <a:cubicBezTo>
                                <a:pt x="1187" y="263"/>
                                <a:pt x="1161" y="217"/>
                                <a:pt x="1144" y="165"/>
                              </a:cubicBezTo>
                              <a:cubicBezTo>
                                <a:pt x="1164" y="160"/>
                                <a:pt x="1187" y="138"/>
                                <a:pt x="1204" y="150"/>
                              </a:cubicBezTo>
                              <a:cubicBezTo>
                                <a:pt x="1245" y="179"/>
                                <a:pt x="1294" y="270"/>
                                <a:pt x="1294" y="270"/>
                              </a:cubicBezTo>
                              <a:cubicBezTo>
                                <a:pt x="1279" y="295"/>
                                <a:pt x="1277" y="337"/>
                                <a:pt x="1249" y="345"/>
                              </a:cubicBezTo>
                              <a:cubicBezTo>
                                <a:pt x="1199" y="359"/>
                                <a:pt x="1182" y="280"/>
                                <a:pt x="1174" y="255"/>
                              </a:cubicBezTo>
                              <a:cubicBezTo>
                                <a:pt x="1191" y="135"/>
                                <a:pt x="1175" y="127"/>
                                <a:pt x="1279" y="75"/>
                              </a:cubicBezTo>
                              <a:cubicBezTo>
                                <a:pt x="1304" y="80"/>
                                <a:pt x="1334" y="74"/>
                                <a:pt x="1354" y="90"/>
                              </a:cubicBezTo>
                              <a:cubicBezTo>
                                <a:pt x="1370" y="103"/>
                                <a:pt x="1356" y="134"/>
                                <a:pt x="1369" y="150"/>
                              </a:cubicBezTo>
                              <a:cubicBezTo>
                                <a:pt x="1379" y="162"/>
                                <a:pt x="1399" y="160"/>
                                <a:pt x="1414" y="165"/>
                              </a:cubicBezTo>
                              <a:cubicBezTo>
                                <a:pt x="1419" y="180"/>
                                <a:pt x="1435" y="195"/>
                                <a:pt x="1429" y="210"/>
                              </a:cubicBezTo>
                              <a:cubicBezTo>
                                <a:pt x="1422" y="227"/>
                                <a:pt x="1400" y="248"/>
                                <a:pt x="1384" y="240"/>
                              </a:cubicBezTo>
                              <a:cubicBezTo>
                                <a:pt x="1366" y="231"/>
                                <a:pt x="1375" y="200"/>
                                <a:pt x="1369" y="180"/>
                              </a:cubicBezTo>
                              <a:cubicBezTo>
                                <a:pt x="1365" y="165"/>
                                <a:pt x="1359" y="150"/>
                                <a:pt x="1354" y="135"/>
                              </a:cubicBezTo>
                              <a:cubicBezTo>
                                <a:pt x="1496" y="88"/>
                                <a:pt x="1447" y="74"/>
                                <a:pt x="1429" y="270"/>
                              </a:cubicBezTo>
                              <a:cubicBezTo>
                                <a:pt x="1399" y="265"/>
                                <a:pt x="1355" y="281"/>
                                <a:pt x="1339" y="255"/>
                              </a:cubicBezTo>
                              <a:cubicBezTo>
                                <a:pt x="1290" y="177"/>
                                <a:pt x="1359" y="147"/>
                                <a:pt x="1399" y="120"/>
                              </a:cubicBezTo>
                              <a:cubicBezTo>
                                <a:pt x="1527" y="138"/>
                                <a:pt x="1524" y="129"/>
                                <a:pt x="1579" y="240"/>
                              </a:cubicBezTo>
                              <a:cubicBezTo>
                                <a:pt x="1585" y="272"/>
                                <a:pt x="1619" y="398"/>
                                <a:pt x="1579" y="420"/>
                              </a:cubicBezTo>
                              <a:cubicBezTo>
                                <a:pt x="1543" y="440"/>
                                <a:pt x="1499" y="400"/>
                                <a:pt x="1459" y="390"/>
                              </a:cubicBezTo>
                              <a:cubicBezTo>
                                <a:pt x="1421" y="333"/>
                                <a:pt x="1394" y="314"/>
                                <a:pt x="1444" y="225"/>
                              </a:cubicBezTo>
                              <a:cubicBezTo>
                                <a:pt x="1454" y="207"/>
                                <a:pt x="1484" y="216"/>
                                <a:pt x="1504" y="210"/>
                              </a:cubicBezTo>
                              <a:cubicBezTo>
                                <a:pt x="1519" y="206"/>
                                <a:pt x="1534" y="200"/>
                                <a:pt x="1549" y="195"/>
                              </a:cubicBezTo>
                              <a:cubicBezTo>
                                <a:pt x="1574" y="200"/>
                                <a:pt x="1604" y="194"/>
                                <a:pt x="1624" y="210"/>
                              </a:cubicBezTo>
                              <a:cubicBezTo>
                                <a:pt x="1660" y="240"/>
                                <a:pt x="1625" y="344"/>
                                <a:pt x="1609" y="360"/>
                              </a:cubicBezTo>
                              <a:cubicBezTo>
                                <a:pt x="1591" y="378"/>
                                <a:pt x="1559" y="370"/>
                                <a:pt x="1534" y="375"/>
                              </a:cubicBezTo>
                              <a:cubicBezTo>
                                <a:pt x="1480" y="321"/>
                                <a:pt x="1448" y="284"/>
                                <a:pt x="1429" y="210"/>
                              </a:cubicBezTo>
                              <a:cubicBezTo>
                                <a:pt x="1439" y="180"/>
                                <a:pt x="1430" y="132"/>
                                <a:pt x="1459" y="120"/>
                              </a:cubicBezTo>
                              <a:cubicBezTo>
                                <a:pt x="1582" y="69"/>
                                <a:pt x="1605" y="129"/>
                                <a:pt x="1654" y="195"/>
                              </a:cubicBezTo>
                              <a:cubicBezTo>
                                <a:pt x="1649" y="235"/>
                                <a:pt x="1660" y="280"/>
                                <a:pt x="1639" y="315"/>
                              </a:cubicBezTo>
                              <a:cubicBezTo>
                                <a:pt x="1630" y="330"/>
                                <a:pt x="1611" y="288"/>
                                <a:pt x="1609" y="270"/>
                              </a:cubicBezTo>
                              <a:cubicBezTo>
                                <a:pt x="1605" y="230"/>
                                <a:pt x="1617" y="190"/>
                                <a:pt x="1624" y="150"/>
                              </a:cubicBezTo>
                              <a:cubicBezTo>
                                <a:pt x="1627" y="134"/>
                                <a:pt x="1628" y="116"/>
                                <a:pt x="1639" y="105"/>
                              </a:cubicBezTo>
                              <a:cubicBezTo>
                                <a:pt x="1655" y="89"/>
                                <a:pt x="1679" y="85"/>
                                <a:pt x="1699" y="75"/>
                              </a:cubicBezTo>
                              <a:cubicBezTo>
                                <a:pt x="1709" y="90"/>
                                <a:pt x="1762" y="165"/>
                                <a:pt x="1759" y="180"/>
                              </a:cubicBezTo>
                              <a:cubicBezTo>
                                <a:pt x="1756" y="198"/>
                                <a:pt x="1729" y="200"/>
                                <a:pt x="1714" y="210"/>
                              </a:cubicBezTo>
                              <a:cubicBezTo>
                                <a:pt x="1685" y="122"/>
                                <a:pt x="1647" y="37"/>
                                <a:pt x="1759" y="0"/>
                              </a:cubicBezTo>
                              <a:cubicBezTo>
                                <a:pt x="1799" y="8"/>
                                <a:pt x="1850" y="1"/>
                                <a:pt x="1879" y="30"/>
                              </a:cubicBezTo>
                              <a:cubicBezTo>
                                <a:pt x="1890" y="41"/>
                                <a:pt x="1887" y="61"/>
                                <a:pt x="1894" y="75"/>
                              </a:cubicBezTo>
                              <a:cubicBezTo>
                                <a:pt x="1902" y="91"/>
                                <a:pt x="1914" y="105"/>
                                <a:pt x="1924" y="120"/>
                              </a:cubicBezTo>
                              <a:cubicBezTo>
                                <a:pt x="1914" y="160"/>
                                <a:pt x="1917" y="206"/>
                                <a:pt x="1894" y="240"/>
                              </a:cubicBezTo>
                              <a:cubicBezTo>
                                <a:pt x="1872" y="274"/>
                                <a:pt x="1755" y="242"/>
                                <a:pt x="1744" y="240"/>
                              </a:cubicBezTo>
                              <a:cubicBezTo>
                                <a:pt x="1749" y="215"/>
                                <a:pt x="1745" y="186"/>
                                <a:pt x="1759" y="165"/>
                              </a:cubicBezTo>
                              <a:cubicBezTo>
                                <a:pt x="1768" y="152"/>
                                <a:pt x="1801" y="134"/>
                                <a:pt x="1804" y="150"/>
                              </a:cubicBezTo>
                              <a:cubicBezTo>
                                <a:pt x="1815" y="214"/>
                                <a:pt x="1801" y="281"/>
                                <a:pt x="1789" y="345"/>
                              </a:cubicBezTo>
                              <a:cubicBezTo>
                                <a:pt x="1779" y="399"/>
                                <a:pt x="1694" y="415"/>
                                <a:pt x="1654" y="435"/>
                              </a:cubicBezTo>
                              <a:cubicBezTo>
                                <a:pt x="1562" y="412"/>
                                <a:pt x="1544" y="373"/>
                                <a:pt x="1489" y="300"/>
                              </a:cubicBezTo>
                              <a:cubicBezTo>
                                <a:pt x="1484" y="285"/>
                                <a:pt x="1465" y="268"/>
                                <a:pt x="1474" y="255"/>
                              </a:cubicBezTo>
                              <a:cubicBezTo>
                                <a:pt x="1506" y="212"/>
                                <a:pt x="1585" y="260"/>
                                <a:pt x="1609" y="270"/>
                              </a:cubicBezTo>
                              <a:cubicBezTo>
                                <a:pt x="1619" y="285"/>
                                <a:pt x="1639" y="297"/>
                                <a:pt x="1639" y="315"/>
                              </a:cubicBezTo>
                              <a:cubicBezTo>
                                <a:pt x="1639" y="406"/>
                                <a:pt x="1598" y="392"/>
                                <a:pt x="1534" y="405"/>
                              </a:cubicBezTo>
                              <a:cubicBezTo>
                                <a:pt x="1458" y="386"/>
                                <a:pt x="1425" y="379"/>
                                <a:pt x="1399" y="300"/>
                              </a:cubicBezTo>
                              <a:cubicBezTo>
                                <a:pt x="1404" y="280"/>
                                <a:pt x="1401" y="256"/>
                                <a:pt x="1414" y="240"/>
                              </a:cubicBezTo>
                              <a:cubicBezTo>
                                <a:pt x="1424" y="228"/>
                                <a:pt x="1445" y="232"/>
                                <a:pt x="1459" y="225"/>
                              </a:cubicBezTo>
                              <a:cubicBezTo>
                                <a:pt x="1563" y="173"/>
                                <a:pt x="1439" y="211"/>
                                <a:pt x="1564" y="180"/>
                              </a:cubicBezTo>
                              <a:cubicBezTo>
                                <a:pt x="1634" y="192"/>
                                <a:pt x="1677" y="181"/>
                                <a:pt x="1714" y="255"/>
                              </a:cubicBezTo>
                              <a:cubicBezTo>
                                <a:pt x="1749" y="325"/>
                                <a:pt x="1778" y="443"/>
                                <a:pt x="1714" y="315"/>
                              </a:cubicBezTo>
                              <a:cubicBezTo>
                                <a:pt x="1719" y="300"/>
                                <a:pt x="1713" y="273"/>
                                <a:pt x="1729" y="270"/>
                              </a:cubicBezTo>
                              <a:cubicBezTo>
                                <a:pt x="1801" y="256"/>
                                <a:pt x="1809" y="367"/>
                                <a:pt x="1819" y="405"/>
                              </a:cubicBezTo>
                              <a:cubicBezTo>
                                <a:pt x="1804" y="425"/>
                                <a:pt x="1799" y="462"/>
                                <a:pt x="1774" y="465"/>
                              </a:cubicBezTo>
                              <a:cubicBezTo>
                                <a:pt x="1745" y="469"/>
                                <a:pt x="1718" y="442"/>
                                <a:pt x="1699" y="420"/>
                              </a:cubicBezTo>
                              <a:cubicBezTo>
                                <a:pt x="1686" y="404"/>
                                <a:pt x="1691" y="379"/>
                                <a:pt x="1684" y="360"/>
                              </a:cubicBezTo>
                              <a:cubicBezTo>
                                <a:pt x="1625" y="203"/>
                                <a:pt x="1678" y="394"/>
                                <a:pt x="1639" y="240"/>
                              </a:cubicBezTo>
                              <a:cubicBezTo>
                                <a:pt x="1670" y="146"/>
                                <a:pt x="1717" y="153"/>
                                <a:pt x="1789" y="105"/>
                              </a:cubicBezTo>
                              <a:cubicBezTo>
                                <a:pt x="1814" y="110"/>
                                <a:pt x="1842" y="107"/>
                                <a:pt x="1864" y="120"/>
                              </a:cubicBezTo>
                              <a:cubicBezTo>
                                <a:pt x="1910" y="147"/>
                                <a:pt x="1916" y="258"/>
                                <a:pt x="1924" y="300"/>
                              </a:cubicBezTo>
                              <a:cubicBezTo>
                                <a:pt x="1919" y="335"/>
                                <a:pt x="1922" y="372"/>
                                <a:pt x="1909" y="405"/>
                              </a:cubicBezTo>
                              <a:cubicBezTo>
                                <a:pt x="1901" y="425"/>
                                <a:pt x="1885" y="455"/>
                                <a:pt x="1864" y="450"/>
                              </a:cubicBezTo>
                              <a:cubicBezTo>
                                <a:pt x="1844" y="445"/>
                                <a:pt x="1854" y="410"/>
                                <a:pt x="1849" y="390"/>
                              </a:cubicBezTo>
                              <a:cubicBezTo>
                                <a:pt x="1854" y="370"/>
                                <a:pt x="1846" y="339"/>
                                <a:pt x="1864" y="330"/>
                              </a:cubicBezTo>
                              <a:cubicBezTo>
                                <a:pt x="1878" y="323"/>
                                <a:pt x="1864" y="370"/>
                                <a:pt x="1879" y="375"/>
                              </a:cubicBezTo>
                              <a:cubicBezTo>
                                <a:pt x="1926" y="392"/>
                                <a:pt x="1979" y="385"/>
                                <a:pt x="2029" y="390"/>
                              </a:cubicBezTo>
                              <a:cubicBezTo>
                                <a:pt x="2047" y="443"/>
                                <a:pt x="2071" y="496"/>
                                <a:pt x="2029" y="555"/>
                              </a:cubicBezTo>
                              <a:cubicBezTo>
                                <a:pt x="2017" y="572"/>
                                <a:pt x="1989" y="545"/>
                                <a:pt x="1969" y="540"/>
                              </a:cubicBezTo>
                              <a:cubicBezTo>
                                <a:pt x="1949" y="481"/>
                                <a:pt x="1932" y="450"/>
                                <a:pt x="1969" y="375"/>
                              </a:cubicBezTo>
                              <a:cubicBezTo>
                                <a:pt x="1976" y="360"/>
                                <a:pt x="2055" y="336"/>
                                <a:pt x="2074" y="330"/>
                              </a:cubicBezTo>
                              <a:cubicBezTo>
                                <a:pt x="2086" y="377"/>
                                <a:pt x="2108" y="432"/>
                                <a:pt x="2074" y="480"/>
                              </a:cubicBezTo>
                              <a:cubicBezTo>
                                <a:pt x="2062" y="497"/>
                                <a:pt x="2034" y="490"/>
                                <a:pt x="2014" y="495"/>
                              </a:cubicBezTo>
                              <a:cubicBezTo>
                                <a:pt x="1984" y="490"/>
                                <a:pt x="1951" y="494"/>
                                <a:pt x="1924" y="480"/>
                              </a:cubicBezTo>
                              <a:cubicBezTo>
                                <a:pt x="1886" y="461"/>
                                <a:pt x="1886" y="403"/>
                                <a:pt x="1909" y="375"/>
                              </a:cubicBezTo>
                              <a:cubicBezTo>
                                <a:pt x="1919" y="363"/>
                                <a:pt x="1939" y="365"/>
                                <a:pt x="1954" y="360"/>
                              </a:cubicBezTo>
                              <a:cubicBezTo>
                                <a:pt x="1998" y="447"/>
                                <a:pt x="2021" y="469"/>
                                <a:pt x="1969" y="600"/>
                              </a:cubicBezTo>
                              <a:cubicBezTo>
                                <a:pt x="1962" y="617"/>
                                <a:pt x="1939" y="580"/>
                                <a:pt x="1924" y="570"/>
                              </a:cubicBezTo>
                              <a:cubicBezTo>
                                <a:pt x="1906" y="517"/>
                                <a:pt x="1871" y="462"/>
                                <a:pt x="1909" y="405"/>
                              </a:cubicBezTo>
                              <a:cubicBezTo>
                                <a:pt x="1918" y="392"/>
                                <a:pt x="1939" y="395"/>
                                <a:pt x="1954" y="390"/>
                              </a:cubicBezTo>
                              <a:cubicBezTo>
                                <a:pt x="2100" y="406"/>
                                <a:pt x="2094" y="376"/>
                                <a:pt x="2134" y="495"/>
                              </a:cubicBezTo>
                              <a:cubicBezTo>
                                <a:pt x="2124" y="545"/>
                                <a:pt x="2143" y="613"/>
                                <a:pt x="2104" y="645"/>
                              </a:cubicBezTo>
                              <a:cubicBezTo>
                                <a:pt x="2013" y="719"/>
                                <a:pt x="1958" y="615"/>
                                <a:pt x="1924" y="570"/>
                              </a:cubicBezTo>
                              <a:cubicBezTo>
                                <a:pt x="1929" y="540"/>
                                <a:pt x="1920" y="504"/>
                                <a:pt x="1939" y="480"/>
                              </a:cubicBezTo>
                              <a:cubicBezTo>
                                <a:pt x="1949" y="468"/>
                                <a:pt x="1972" y="485"/>
                                <a:pt x="1984" y="495"/>
                              </a:cubicBezTo>
                              <a:cubicBezTo>
                                <a:pt x="1998" y="506"/>
                                <a:pt x="2004" y="525"/>
                                <a:pt x="2014" y="540"/>
                              </a:cubicBezTo>
                              <a:cubicBezTo>
                                <a:pt x="2134" y="500"/>
                                <a:pt x="2114" y="480"/>
                                <a:pt x="2074" y="600"/>
                              </a:cubicBezTo>
                              <a:cubicBezTo>
                                <a:pt x="2045" y="571"/>
                                <a:pt x="1980" y="514"/>
                                <a:pt x="2029" y="465"/>
                              </a:cubicBezTo>
                              <a:cubicBezTo>
                                <a:pt x="2040" y="454"/>
                                <a:pt x="2059" y="455"/>
                                <a:pt x="2074" y="450"/>
                              </a:cubicBezTo>
                              <a:cubicBezTo>
                                <a:pt x="2126" y="485"/>
                                <a:pt x="2144" y="511"/>
                                <a:pt x="2164" y="570"/>
                              </a:cubicBezTo>
                              <a:cubicBezTo>
                                <a:pt x="2159" y="585"/>
                                <a:pt x="2164" y="610"/>
                                <a:pt x="2149" y="615"/>
                              </a:cubicBezTo>
                              <a:cubicBezTo>
                                <a:pt x="2125" y="623"/>
                                <a:pt x="2088" y="621"/>
                                <a:pt x="2074" y="600"/>
                              </a:cubicBezTo>
                              <a:cubicBezTo>
                                <a:pt x="2064" y="585"/>
                                <a:pt x="2104" y="580"/>
                                <a:pt x="2119" y="570"/>
                              </a:cubicBezTo>
                              <a:cubicBezTo>
                                <a:pt x="2168" y="586"/>
                                <a:pt x="2170" y="577"/>
                                <a:pt x="2194" y="630"/>
                              </a:cubicBezTo>
                              <a:cubicBezTo>
                                <a:pt x="2207" y="659"/>
                                <a:pt x="2224" y="720"/>
                                <a:pt x="2224" y="720"/>
                              </a:cubicBezTo>
                              <a:cubicBezTo>
                                <a:pt x="2219" y="735"/>
                                <a:pt x="2220" y="776"/>
                                <a:pt x="2209" y="765"/>
                              </a:cubicBezTo>
                              <a:cubicBezTo>
                                <a:pt x="2187" y="743"/>
                                <a:pt x="2179" y="675"/>
                                <a:pt x="2179" y="675"/>
                              </a:cubicBezTo>
                              <a:cubicBezTo>
                                <a:pt x="2194" y="665"/>
                                <a:pt x="2206" y="641"/>
                                <a:pt x="2224" y="645"/>
                              </a:cubicBezTo>
                              <a:cubicBezTo>
                                <a:pt x="2279" y="656"/>
                                <a:pt x="2242" y="750"/>
                                <a:pt x="2239" y="765"/>
                              </a:cubicBezTo>
                              <a:cubicBezTo>
                                <a:pt x="2212" y="747"/>
                                <a:pt x="2116" y="705"/>
                                <a:pt x="2239" y="660"/>
                              </a:cubicBezTo>
                              <a:cubicBezTo>
                                <a:pt x="2277" y="646"/>
                                <a:pt x="2319" y="670"/>
                                <a:pt x="2359" y="675"/>
                              </a:cubicBezTo>
                              <a:cubicBezTo>
                                <a:pt x="2387" y="816"/>
                                <a:pt x="2388" y="730"/>
                                <a:pt x="2329" y="720"/>
                              </a:cubicBezTo>
                              <a:cubicBezTo>
                                <a:pt x="2313" y="717"/>
                                <a:pt x="2299" y="730"/>
                                <a:pt x="2284" y="735"/>
                              </a:cubicBezTo>
                              <a:cubicBezTo>
                                <a:pt x="2165" y="582"/>
                                <a:pt x="2204" y="651"/>
                                <a:pt x="2149" y="540"/>
                              </a:cubicBezTo>
                              <a:cubicBezTo>
                                <a:pt x="2161" y="504"/>
                                <a:pt x="2167" y="438"/>
                                <a:pt x="2239" y="510"/>
                              </a:cubicBezTo>
                              <a:cubicBezTo>
                                <a:pt x="2271" y="542"/>
                                <a:pt x="2299" y="630"/>
                                <a:pt x="2299" y="630"/>
                              </a:cubicBezTo>
                              <a:cubicBezTo>
                                <a:pt x="2289" y="645"/>
                                <a:pt x="2287" y="672"/>
                                <a:pt x="2269" y="675"/>
                              </a:cubicBezTo>
                              <a:cubicBezTo>
                                <a:pt x="2208" y="684"/>
                                <a:pt x="2189" y="637"/>
                                <a:pt x="2164" y="600"/>
                              </a:cubicBezTo>
                              <a:cubicBezTo>
                                <a:pt x="2169" y="565"/>
                                <a:pt x="2157" y="523"/>
                                <a:pt x="2179" y="495"/>
                              </a:cubicBezTo>
                              <a:cubicBezTo>
                                <a:pt x="2198" y="470"/>
                                <a:pt x="2269" y="465"/>
                                <a:pt x="2269" y="465"/>
                              </a:cubicBezTo>
                              <a:cubicBezTo>
                                <a:pt x="2378" y="574"/>
                                <a:pt x="2343" y="516"/>
                                <a:pt x="2389" y="630"/>
                              </a:cubicBezTo>
                              <a:cubicBezTo>
                                <a:pt x="2384" y="665"/>
                                <a:pt x="2366" y="700"/>
                                <a:pt x="2374" y="735"/>
                              </a:cubicBezTo>
                              <a:cubicBezTo>
                                <a:pt x="2378" y="753"/>
                                <a:pt x="2413" y="748"/>
                                <a:pt x="2419" y="765"/>
                              </a:cubicBezTo>
                              <a:cubicBezTo>
                                <a:pt x="2426" y="785"/>
                                <a:pt x="2409" y="805"/>
                                <a:pt x="2404" y="825"/>
                              </a:cubicBezTo>
                              <a:cubicBezTo>
                                <a:pt x="2311" y="763"/>
                                <a:pt x="2345" y="745"/>
                                <a:pt x="2374" y="630"/>
                              </a:cubicBezTo>
                              <a:cubicBezTo>
                                <a:pt x="2380" y="648"/>
                                <a:pt x="2415" y="712"/>
                                <a:pt x="2359" y="720"/>
                              </a:cubicBezTo>
                              <a:cubicBezTo>
                                <a:pt x="2332" y="724"/>
                                <a:pt x="2309" y="700"/>
                                <a:pt x="2284" y="690"/>
                              </a:cubicBezTo>
                              <a:cubicBezTo>
                                <a:pt x="2234" y="623"/>
                                <a:pt x="2214" y="559"/>
                                <a:pt x="2194" y="480"/>
                              </a:cubicBezTo>
                              <a:cubicBezTo>
                                <a:pt x="2209" y="470"/>
                                <a:pt x="2221" y="450"/>
                                <a:pt x="2239" y="450"/>
                              </a:cubicBezTo>
                              <a:cubicBezTo>
                                <a:pt x="2284" y="450"/>
                                <a:pt x="2290" y="497"/>
                                <a:pt x="2299" y="525"/>
                              </a:cubicBezTo>
                              <a:cubicBezTo>
                                <a:pt x="2274" y="535"/>
                                <a:pt x="2251" y="555"/>
                                <a:pt x="2224" y="555"/>
                              </a:cubicBezTo>
                              <a:cubicBezTo>
                                <a:pt x="2172" y="555"/>
                                <a:pt x="2101" y="505"/>
                                <a:pt x="2059" y="480"/>
                              </a:cubicBezTo>
                              <a:cubicBezTo>
                                <a:pt x="2032" y="435"/>
                                <a:pt x="1967" y="358"/>
                                <a:pt x="2014" y="300"/>
                              </a:cubicBezTo>
                              <a:cubicBezTo>
                                <a:pt x="2024" y="288"/>
                                <a:pt x="2044" y="290"/>
                                <a:pt x="2059" y="285"/>
                              </a:cubicBezTo>
                              <a:cubicBezTo>
                                <a:pt x="2054" y="310"/>
                                <a:pt x="2064" y="344"/>
                                <a:pt x="2044" y="360"/>
                              </a:cubicBezTo>
                              <a:cubicBezTo>
                                <a:pt x="2001" y="394"/>
                                <a:pt x="1946" y="294"/>
                                <a:pt x="1939" y="285"/>
                              </a:cubicBezTo>
                              <a:cubicBezTo>
                                <a:pt x="1939" y="285"/>
                                <a:pt x="1937" y="338"/>
                                <a:pt x="1924" y="360"/>
                              </a:cubicBezTo>
                              <a:cubicBezTo>
                                <a:pt x="1915" y="376"/>
                                <a:pt x="1894" y="380"/>
                                <a:pt x="1879" y="390"/>
                              </a:cubicBezTo>
                              <a:cubicBezTo>
                                <a:pt x="1849" y="385"/>
                                <a:pt x="1815" y="390"/>
                                <a:pt x="1789" y="375"/>
                              </a:cubicBezTo>
                              <a:cubicBezTo>
                                <a:pt x="1756" y="356"/>
                                <a:pt x="1787" y="264"/>
                                <a:pt x="1789" y="255"/>
                              </a:cubicBezTo>
                              <a:cubicBezTo>
                                <a:pt x="1799" y="270"/>
                                <a:pt x="1819" y="282"/>
                                <a:pt x="1819" y="300"/>
                              </a:cubicBezTo>
                              <a:cubicBezTo>
                                <a:pt x="1819" y="318"/>
                                <a:pt x="1805" y="353"/>
                                <a:pt x="1789" y="345"/>
                              </a:cubicBezTo>
                              <a:cubicBezTo>
                                <a:pt x="1757" y="329"/>
                                <a:pt x="1749" y="285"/>
                                <a:pt x="1729" y="255"/>
                              </a:cubicBezTo>
                              <a:cubicBezTo>
                                <a:pt x="1692" y="199"/>
                                <a:pt x="1686" y="171"/>
                                <a:pt x="1624" y="150"/>
                              </a:cubicBezTo>
                              <a:cubicBezTo>
                                <a:pt x="1609" y="155"/>
                                <a:pt x="1592" y="156"/>
                                <a:pt x="1579" y="165"/>
                              </a:cubicBezTo>
                              <a:cubicBezTo>
                                <a:pt x="1561" y="177"/>
                                <a:pt x="1534" y="210"/>
                                <a:pt x="1534" y="210"/>
                              </a:cubicBezTo>
                            </a:path>
                          </a:pathLst>
                        </a:custGeom>
                        <a:solidFill>
                          <a:srgbClr val="800000"/>
                        </a:solidFill>
                        <a:ln w="38100" cmpd="sng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51" name="Freeform 74"/>
                        <p:cNvSpPr>
                          <a:spLocks/>
                        </p:cNvSpPr>
                        <p:nvPr/>
                      </p:nvSpPr>
                      <p:spPr bwMode="auto">
                        <a:xfrm>
                          <a:off x="3732" y="13589"/>
                          <a:ext cx="2838" cy="1137"/>
                        </a:xfrm>
                        <a:custGeom>
                          <a:avLst/>
                          <a:gdLst>
                            <a:gd name="T0" fmla="*/ 558 w 2838"/>
                            <a:gd name="T1" fmla="*/ 481 h 1137"/>
                            <a:gd name="T2" fmla="*/ 573 w 2838"/>
                            <a:gd name="T3" fmla="*/ 541 h 1137"/>
                            <a:gd name="T4" fmla="*/ 738 w 2838"/>
                            <a:gd name="T5" fmla="*/ 586 h 1137"/>
                            <a:gd name="T6" fmla="*/ 753 w 2838"/>
                            <a:gd name="T7" fmla="*/ 556 h 1137"/>
                            <a:gd name="T8" fmla="*/ 423 w 2838"/>
                            <a:gd name="T9" fmla="*/ 481 h 1137"/>
                            <a:gd name="T10" fmla="*/ 768 w 2838"/>
                            <a:gd name="T11" fmla="*/ 271 h 1137"/>
                            <a:gd name="T12" fmla="*/ 708 w 2838"/>
                            <a:gd name="T13" fmla="*/ 436 h 1137"/>
                            <a:gd name="T14" fmla="*/ 648 w 2838"/>
                            <a:gd name="T15" fmla="*/ 391 h 1137"/>
                            <a:gd name="T16" fmla="*/ 903 w 2838"/>
                            <a:gd name="T17" fmla="*/ 271 h 1137"/>
                            <a:gd name="T18" fmla="*/ 978 w 2838"/>
                            <a:gd name="T19" fmla="*/ 196 h 1137"/>
                            <a:gd name="T20" fmla="*/ 1233 w 2838"/>
                            <a:gd name="T21" fmla="*/ 286 h 1137"/>
                            <a:gd name="T22" fmla="*/ 1488 w 2838"/>
                            <a:gd name="T23" fmla="*/ 226 h 1137"/>
                            <a:gd name="T24" fmla="*/ 1698 w 2838"/>
                            <a:gd name="T25" fmla="*/ 346 h 1137"/>
                            <a:gd name="T26" fmla="*/ 1698 w 2838"/>
                            <a:gd name="T27" fmla="*/ 436 h 1137"/>
                            <a:gd name="T28" fmla="*/ 1683 w 2838"/>
                            <a:gd name="T29" fmla="*/ 301 h 1137"/>
                            <a:gd name="T30" fmla="*/ 1788 w 2838"/>
                            <a:gd name="T31" fmla="*/ 151 h 1137"/>
                            <a:gd name="T32" fmla="*/ 1713 w 2838"/>
                            <a:gd name="T33" fmla="*/ 421 h 1137"/>
                            <a:gd name="T34" fmla="*/ 1788 w 2838"/>
                            <a:gd name="T35" fmla="*/ 361 h 1137"/>
                            <a:gd name="T36" fmla="*/ 1983 w 2838"/>
                            <a:gd name="T37" fmla="*/ 331 h 1137"/>
                            <a:gd name="T38" fmla="*/ 1983 w 2838"/>
                            <a:gd name="T39" fmla="*/ 526 h 1137"/>
                            <a:gd name="T40" fmla="*/ 1983 w 2838"/>
                            <a:gd name="T41" fmla="*/ 571 h 1137"/>
                            <a:gd name="T42" fmla="*/ 2043 w 2838"/>
                            <a:gd name="T43" fmla="*/ 571 h 1137"/>
                            <a:gd name="T44" fmla="*/ 2208 w 2838"/>
                            <a:gd name="T45" fmla="*/ 571 h 1137"/>
                            <a:gd name="T46" fmla="*/ 2178 w 2838"/>
                            <a:gd name="T47" fmla="*/ 541 h 1137"/>
                            <a:gd name="T48" fmla="*/ 2703 w 2838"/>
                            <a:gd name="T49" fmla="*/ 676 h 1137"/>
                            <a:gd name="T50" fmla="*/ 2538 w 2838"/>
                            <a:gd name="T51" fmla="*/ 691 h 1137"/>
                            <a:gd name="T52" fmla="*/ 2658 w 2838"/>
                            <a:gd name="T53" fmla="*/ 796 h 1137"/>
                            <a:gd name="T54" fmla="*/ 2748 w 2838"/>
                            <a:gd name="T55" fmla="*/ 976 h 1137"/>
                            <a:gd name="T56" fmla="*/ 2643 w 2838"/>
                            <a:gd name="T57" fmla="*/ 901 h 1137"/>
                            <a:gd name="T58" fmla="*/ 2658 w 2838"/>
                            <a:gd name="T59" fmla="*/ 976 h 1137"/>
                            <a:gd name="T60" fmla="*/ 2793 w 2838"/>
                            <a:gd name="T61" fmla="*/ 736 h 1137"/>
                            <a:gd name="T62" fmla="*/ 2778 w 2838"/>
                            <a:gd name="T63" fmla="*/ 916 h 1137"/>
                            <a:gd name="T64" fmla="*/ 2658 w 2838"/>
                            <a:gd name="T65" fmla="*/ 826 h 1137"/>
                            <a:gd name="T66" fmla="*/ 2688 w 2838"/>
                            <a:gd name="T67" fmla="*/ 601 h 1137"/>
                            <a:gd name="T68" fmla="*/ 2448 w 2838"/>
                            <a:gd name="T69" fmla="*/ 466 h 1137"/>
                            <a:gd name="T70" fmla="*/ 2343 w 2838"/>
                            <a:gd name="T71" fmla="*/ 256 h 1137"/>
                            <a:gd name="T72" fmla="*/ 2028 w 2838"/>
                            <a:gd name="T73" fmla="*/ 46 h 1137"/>
                            <a:gd name="T74" fmla="*/ 1443 w 2838"/>
                            <a:gd name="T75" fmla="*/ 256 h 1137"/>
                            <a:gd name="T76" fmla="*/ 1158 w 2838"/>
                            <a:gd name="T77" fmla="*/ 331 h 1137"/>
                            <a:gd name="T78" fmla="*/ 918 w 2838"/>
                            <a:gd name="T79" fmla="*/ 421 h 1137"/>
                            <a:gd name="T80" fmla="*/ 678 w 2838"/>
                            <a:gd name="T81" fmla="*/ 556 h 1137"/>
                            <a:gd name="T82" fmla="*/ 378 w 2838"/>
                            <a:gd name="T83" fmla="*/ 751 h 1137"/>
                            <a:gd name="T84" fmla="*/ 198 w 2838"/>
                            <a:gd name="T85" fmla="*/ 916 h 1137"/>
                            <a:gd name="T86" fmla="*/ 33 w 2838"/>
                            <a:gd name="T87" fmla="*/ 1036 h 1137"/>
                            <a:gd name="T88" fmla="*/ 33 w 2838"/>
                            <a:gd name="T89" fmla="*/ 931 h 1137"/>
                            <a:gd name="T90" fmla="*/ 108 w 2838"/>
                            <a:gd name="T91" fmla="*/ 961 h 1137"/>
                            <a:gd name="T92" fmla="*/ 228 w 2838"/>
                            <a:gd name="T93" fmla="*/ 901 h 1137"/>
                            <a:gd name="T94" fmla="*/ 183 w 2838"/>
                            <a:gd name="T95" fmla="*/ 736 h 1137"/>
                            <a:gd name="T96" fmla="*/ 273 w 2838"/>
                            <a:gd name="T97" fmla="*/ 676 h 1137"/>
                            <a:gd name="T98" fmla="*/ 0 60000 65536"/>
                            <a:gd name="T99" fmla="*/ 0 60000 65536"/>
                            <a:gd name="T100" fmla="*/ 0 60000 65536"/>
                            <a:gd name="T101" fmla="*/ 0 60000 65536"/>
                            <a:gd name="T102" fmla="*/ 0 60000 65536"/>
                            <a:gd name="T103" fmla="*/ 0 60000 65536"/>
                            <a:gd name="T104" fmla="*/ 0 60000 65536"/>
                            <a:gd name="T105" fmla="*/ 0 60000 65536"/>
                            <a:gd name="T106" fmla="*/ 0 60000 65536"/>
                            <a:gd name="T107" fmla="*/ 0 60000 65536"/>
                            <a:gd name="T108" fmla="*/ 0 60000 65536"/>
                            <a:gd name="T109" fmla="*/ 0 60000 65536"/>
                            <a:gd name="T110" fmla="*/ 0 60000 65536"/>
                            <a:gd name="T111" fmla="*/ 0 60000 65536"/>
                            <a:gd name="T112" fmla="*/ 0 60000 65536"/>
                            <a:gd name="T113" fmla="*/ 0 60000 65536"/>
                            <a:gd name="T114" fmla="*/ 0 60000 65536"/>
                            <a:gd name="T115" fmla="*/ 0 60000 65536"/>
                            <a:gd name="T116" fmla="*/ 0 60000 65536"/>
                            <a:gd name="T117" fmla="*/ 0 60000 65536"/>
                            <a:gd name="T118" fmla="*/ 0 60000 65536"/>
                            <a:gd name="T119" fmla="*/ 0 60000 65536"/>
                            <a:gd name="T120" fmla="*/ 0 60000 65536"/>
                            <a:gd name="T121" fmla="*/ 0 60000 65536"/>
                            <a:gd name="T122" fmla="*/ 0 60000 65536"/>
                            <a:gd name="T123" fmla="*/ 0 60000 65536"/>
                            <a:gd name="T124" fmla="*/ 0 60000 65536"/>
                            <a:gd name="T125" fmla="*/ 0 60000 65536"/>
                            <a:gd name="T126" fmla="*/ 0 60000 65536"/>
                            <a:gd name="T127" fmla="*/ 0 60000 65536"/>
                            <a:gd name="T128" fmla="*/ 0 60000 65536"/>
                            <a:gd name="T129" fmla="*/ 0 60000 65536"/>
                            <a:gd name="T130" fmla="*/ 0 60000 65536"/>
                            <a:gd name="T131" fmla="*/ 0 60000 65536"/>
                            <a:gd name="T132" fmla="*/ 0 60000 65536"/>
                            <a:gd name="T133" fmla="*/ 0 60000 65536"/>
                            <a:gd name="T134" fmla="*/ 0 60000 65536"/>
                            <a:gd name="T135" fmla="*/ 0 60000 65536"/>
                            <a:gd name="T136" fmla="*/ 0 60000 65536"/>
                            <a:gd name="T137" fmla="*/ 0 60000 65536"/>
                            <a:gd name="T138" fmla="*/ 0 60000 65536"/>
                            <a:gd name="T139" fmla="*/ 0 60000 65536"/>
                            <a:gd name="T140" fmla="*/ 0 60000 65536"/>
                            <a:gd name="T141" fmla="*/ 0 60000 65536"/>
                            <a:gd name="T142" fmla="*/ 0 60000 65536"/>
                            <a:gd name="T143" fmla="*/ 0 60000 65536"/>
                            <a:gd name="T144" fmla="*/ 0 60000 65536"/>
                            <a:gd name="T145" fmla="*/ 0 60000 65536"/>
                            <a:gd name="T146" fmla="*/ 0 60000 65536"/>
                            <a:gd name="T147" fmla="*/ 0 w 2838"/>
                            <a:gd name="T148" fmla="*/ 0 h 1137"/>
                            <a:gd name="T149" fmla="*/ 2838 w 2838"/>
                            <a:gd name="T150" fmla="*/ 1137 h 1137"/>
                          </a:gdLst>
                          <a:ahLst/>
                          <a:cxnLst>
                            <a:cxn ang="T98">
                              <a:pos x="T0" y="T1"/>
                            </a:cxn>
                            <a:cxn ang="T99">
                              <a:pos x="T2" y="T3"/>
                            </a:cxn>
                            <a:cxn ang="T100">
                              <a:pos x="T4" y="T5"/>
                            </a:cxn>
                            <a:cxn ang="T101">
                              <a:pos x="T6" y="T7"/>
                            </a:cxn>
                            <a:cxn ang="T102">
                              <a:pos x="T8" y="T9"/>
                            </a:cxn>
                            <a:cxn ang="T103">
                              <a:pos x="T10" y="T11"/>
                            </a:cxn>
                            <a:cxn ang="T104">
                              <a:pos x="T12" y="T13"/>
                            </a:cxn>
                            <a:cxn ang="T105">
                              <a:pos x="T14" y="T15"/>
                            </a:cxn>
                            <a:cxn ang="T106">
                              <a:pos x="T16" y="T17"/>
                            </a:cxn>
                            <a:cxn ang="T107">
                              <a:pos x="T18" y="T19"/>
                            </a:cxn>
                            <a:cxn ang="T108">
                              <a:pos x="T20" y="T21"/>
                            </a:cxn>
                            <a:cxn ang="T109">
                              <a:pos x="T22" y="T23"/>
                            </a:cxn>
                            <a:cxn ang="T110">
                              <a:pos x="T24" y="T25"/>
                            </a:cxn>
                            <a:cxn ang="T111">
                              <a:pos x="T26" y="T27"/>
                            </a:cxn>
                            <a:cxn ang="T112">
                              <a:pos x="T28" y="T29"/>
                            </a:cxn>
                            <a:cxn ang="T113">
                              <a:pos x="T30" y="T31"/>
                            </a:cxn>
                            <a:cxn ang="T114">
                              <a:pos x="T32" y="T33"/>
                            </a:cxn>
                            <a:cxn ang="T115">
                              <a:pos x="T34" y="T35"/>
                            </a:cxn>
                            <a:cxn ang="T116">
                              <a:pos x="T36" y="T37"/>
                            </a:cxn>
                            <a:cxn ang="T117">
                              <a:pos x="T38" y="T39"/>
                            </a:cxn>
                            <a:cxn ang="T118">
                              <a:pos x="T40" y="T41"/>
                            </a:cxn>
                            <a:cxn ang="T119">
                              <a:pos x="T42" y="T43"/>
                            </a:cxn>
                            <a:cxn ang="T120">
                              <a:pos x="T44" y="T45"/>
                            </a:cxn>
                            <a:cxn ang="T121">
                              <a:pos x="T46" y="T47"/>
                            </a:cxn>
                            <a:cxn ang="T122">
                              <a:pos x="T48" y="T49"/>
                            </a:cxn>
                            <a:cxn ang="T123">
                              <a:pos x="T50" y="T51"/>
                            </a:cxn>
                            <a:cxn ang="T124">
                              <a:pos x="T52" y="T53"/>
                            </a:cxn>
                            <a:cxn ang="T125">
                              <a:pos x="T54" y="T55"/>
                            </a:cxn>
                            <a:cxn ang="T126">
                              <a:pos x="T56" y="T57"/>
                            </a:cxn>
                            <a:cxn ang="T127">
                              <a:pos x="T58" y="T59"/>
                            </a:cxn>
                            <a:cxn ang="T128">
                              <a:pos x="T60" y="T61"/>
                            </a:cxn>
                            <a:cxn ang="T129">
                              <a:pos x="T62" y="T63"/>
                            </a:cxn>
                            <a:cxn ang="T130">
                              <a:pos x="T64" y="T65"/>
                            </a:cxn>
                            <a:cxn ang="T131">
                              <a:pos x="T66" y="T67"/>
                            </a:cxn>
                            <a:cxn ang="T132">
                              <a:pos x="T68" y="T69"/>
                            </a:cxn>
                            <a:cxn ang="T133">
                              <a:pos x="T70" y="T71"/>
                            </a:cxn>
                            <a:cxn ang="T134">
                              <a:pos x="T72" y="T73"/>
                            </a:cxn>
                            <a:cxn ang="T135">
                              <a:pos x="T74" y="T75"/>
                            </a:cxn>
                            <a:cxn ang="T136">
                              <a:pos x="T76" y="T77"/>
                            </a:cxn>
                            <a:cxn ang="T137">
                              <a:pos x="T78" y="T79"/>
                            </a:cxn>
                            <a:cxn ang="T138">
                              <a:pos x="T80" y="T81"/>
                            </a:cxn>
                            <a:cxn ang="T139">
                              <a:pos x="T82" y="T83"/>
                            </a:cxn>
                            <a:cxn ang="T140">
                              <a:pos x="T84" y="T85"/>
                            </a:cxn>
                            <a:cxn ang="T141">
                              <a:pos x="T86" y="T87"/>
                            </a:cxn>
                            <a:cxn ang="T142">
                              <a:pos x="T88" y="T89"/>
                            </a:cxn>
                            <a:cxn ang="T143">
                              <a:pos x="T90" y="T91"/>
                            </a:cxn>
                            <a:cxn ang="T144">
                              <a:pos x="T92" y="T93"/>
                            </a:cxn>
                            <a:cxn ang="T145">
                              <a:pos x="T94" y="T95"/>
                            </a:cxn>
                            <a:cxn ang="T146">
                              <a:pos x="T96" y="T97"/>
                            </a:cxn>
                          </a:cxnLst>
                          <a:rect l="T147" t="T148" r="T149" b="T150"/>
                          <a:pathLst>
                            <a:path w="2838" h="1137">
                              <a:moveTo>
                                <a:pt x="558" y="331"/>
                              </a:moveTo>
                              <a:cubicBezTo>
                                <a:pt x="543" y="336"/>
                                <a:pt x="524" y="335"/>
                                <a:pt x="513" y="346"/>
                              </a:cubicBezTo>
                              <a:cubicBezTo>
                                <a:pt x="487" y="372"/>
                                <a:pt x="499" y="445"/>
                                <a:pt x="513" y="466"/>
                              </a:cubicBezTo>
                              <a:cubicBezTo>
                                <a:pt x="522" y="479"/>
                                <a:pt x="543" y="476"/>
                                <a:pt x="558" y="481"/>
                              </a:cubicBezTo>
                              <a:cubicBezTo>
                                <a:pt x="548" y="441"/>
                                <a:pt x="554" y="393"/>
                                <a:pt x="528" y="361"/>
                              </a:cubicBezTo>
                              <a:cubicBezTo>
                                <a:pt x="508" y="336"/>
                                <a:pt x="438" y="331"/>
                                <a:pt x="438" y="331"/>
                              </a:cubicBezTo>
                              <a:cubicBezTo>
                                <a:pt x="428" y="346"/>
                                <a:pt x="408" y="358"/>
                                <a:pt x="408" y="376"/>
                              </a:cubicBezTo>
                              <a:cubicBezTo>
                                <a:pt x="408" y="514"/>
                                <a:pt x="466" y="520"/>
                                <a:pt x="573" y="541"/>
                              </a:cubicBezTo>
                              <a:cubicBezTo>
                                <a:pt x="583" y="526"/>
                                <a:pt x="607" y="514"/>
                                <a:pt x="603" y="496"/>
                              </a:cubicBezTo>
                              <a:cubicBezTo>
                                <a:pt x="592" y="439"/>
                                <a:pt x="476" y="480"/>
                                <a:pt x="468" y="481"/>
                              </a:cubicBezTo>
                              <a:cubicBezTo>
                                <a:pt x="514" y="618"/>
                                <a:pt x="440" y="444"/>
                                <a:pt x="723" y="511"/>
                              </a:cubicBezTo>
                              <a:cubicBezTo>
                                <a:pt x="748" y="517"/>
                                <a:pt x="724" y="565"/>
                                <a:pt x="738" y="586"/>
                              </a:cubicBezTo>
                              <a:cubicBezTo>
                                <a:pt x="747" y="599"/>
                                <a:pt x="768" y="596"/>
                                <a:pt x="783" y="601"/>
                              </a:cubicBezTo>
                              <a:cubicBezTo>
                                <a:pt x="818" y="596"/>
                                <a:pt x="861" y="609"/>
                                <a:pt x="888" y="586"/>
                              </a:cubicBezTo>
                              <a:cubicBezTo>
                                <a:pt x="904" y="573"/>
                                <a:pt x="891" y="535"/>
                                <a:pt x="873" y="526"/>
                              </a:cubicBezTo>
                              <a:cubicBezTo>
                                <a:pt x="859" y="519"/>
                                <a:pt x="775" y="549"/>
                                <a:pt x="753" y="556"/>
                              </a:cubicBezTo>
                              <a:cubicBezTo>
                                <a:pt x="676" y="541"/>
                                <a:pt x="604" y="515"/>
                                <a:pt x="528" y="496"/>
                              </a:cubicBezTo>
                              <a:cubicBezTo>
                                <a:pt x="498" y="501"/>
                                <a:pt x="463" y="493"/>
                                <a:pt x="438" y="511"/>
                              </a:cubicBezTo>
                              <a:cubicBezTo>
                                <a:pt x="403" y="536"/>
                                <a:pt x="442" y="629"/>
                                <a:pt x="408" y="526"/>
                              </a:cubicBezTo>
                              <a:cubicBezTo>
                                <a:pt x="413" y="511"/>
                                <a:pt x="412" y="492"/>
                                <a:pt x="423" y="481"/>
                              </a:cubicBezTo>
                              <a:cubicBezTo>
                                <a:pt x="449" y="455"/>
                                <a:pt x="633" y="438"/>
                                <a:pt x="648" y="436"/>
                              </a:cubicBezTo>
                              <a:cubicBezTo>
                                <a:pt x="743" y="404"/>
                                <a:pt x="821" y="380"/>
                                <a:pt x="918" y="361"/>
                              </a:cubicBezTo>
                              <a:cubicBezTo>
                                <a:pt x="898" y="371"/>
                                <a:pt x="880" y="388"/>
                                <a:pt x="858" y="391"/>
                              </a:cubicBezTo>
                              <a:cubicBezTo>
                                <a:pt x="776" y="401"/>
                                <a:pt x="786" y="325"/>
                                <a:pt x="768" y="271"/>
                              </a:cubicBezTo>
                              <a:cubicBezTo>
                                <a:pt x="783" y="261"/>
                                <a:pt x="796" y="237"/>
                                <a:pt x="813" y="241"/>
                              </a:cubicBezTo>
                              <a:cubicBezTo>
                                <a:pt x="828" y="245"/>
                                <a:pt x="828" y="270"/>
                                <a:pt x="828" y="286"/>
                              </a:cubicBezTo>
                              <a:cubicBezTo>
                                <a:pt x="828" y="321"/>
                                <a:pt x="827" y="359"/>
                                <a:pt x="813" y="391"/>
                              </a:cubicBezTo>
                              <a:cubicBezTo>
                                <a:pt x="800" y="420"/>
                                <a:pt x="729" y="431"/>
                                <a:pt x="708" y="436"/>
                              </a:cubicBezTo>
                              <a:cubicBezTo>
                                <a:pt x="666" y="431"/>
                                <a:pt x="552" y="447"/>
                                <a:pt x="528" y="376"/>
                              </a:cubicBezTo>
                              <a:cubicBezTo>
                                <a:pt x="523" y="361"/>
                                <a:pt x="538" y="346"/>
                                <a:pt x="543" y="331"/>
                              </a:cubicBezTo>
                              <a:cubicBezTo>
                                <a:pt x="588" y="336"/>
                                <a:pt x="639" y="324"/>
                                <a:pt x="678" y="346"/>
                              </a:cubicBezTo>
                              <a:cubicBezTo>
                                <a:pt x="694" y="355"/>
                                <a:pt x="666" y="391"/>
                                <a:pt x="648" y="391"/>
                              </a:cubicBezTo>
                              <a:cubicBezTo>
                                <a:pt x="630" y="391"/>
                                <a:pt x="628" y="361"/>
                                <a:pt x="618" y="346"/>
                              </a:cubicBezTo>
                              <a:cubicBezTo>
                                <a:pt x="623" y="316"/>
                                <a:pt x="616" y="281"/>
                                <a:pt x="633" y="256"/>
                              </a:cubicBezTo>
                              <a:cubicBezTo>
                                <a:pt x="671" y="202"/>
                                <a:pt x="728" y="195"/>
                                <a:pt x="783" y="181"/>
                              </a:cubicBezTo>
                              <a:cubicBezTo>
                                <a:pt x="844" y="199"/>
                                <a:pt x="915" y="186"/>
                                <a:pt x="903" y="271"/>
                              </a:cubicBezTo>
                              <a:cubicBezTo>
                                <a:pt x="900" y="289"/>
                                <a:pt x="883" y="301"/>
                                <a:pt x="873" y="316"/>
                              </a:cubicBezTo>
                              <a:cubicBezTo>
                                <a:pt x="837" y="208"/>
                                <a:pt x="881" y="343"/>
                                <a:pt x="843" y="211"/>
                              </a:cubicBezTo>
                              <a:cubicBezTo>
                                <a:pt x="839" y="196"/>
                                <a:pt x="812" y="168"/>
                                <a:pt x="828" y="166"/>
                              </a:cubicBezTo>
                              <a:cubicBezTo>
                                <a:pt x="879" y="160"/>
                                <a:pt x="928" y="186"/>
                                <a:pt x="978" y="196"/>
                              </a:cubicBezTo>
                              <a:cubicBezTo>
                                <a:pt x="1027" y="261"/>
                                <a:pt x="1029" y="288"/>
                                <a:pt x="1053" y="361"/>
                              </a:cubicBezTo>
                              <a:cubicBezTo>
                                <a:pt x="1058" y="326"/>
                                <a:pt x="1054" y="288"/>
                                <a:pt x="1068" y="256"/>
                              </a:cubicBezTo>
                              <a:cubicBezTo>
                                <a:pt x="1093" y="199"/>
                                <a:pt x="1192" y="237"/>
                                <a:pt x="1218" y="241"/>
                              </a:cubicBezTo>
                              <a:cubicBezTo>
                                <a:pt x="1223" y="256"/>
                                <a:pt x="1249" y="286"/>
                                <a:pt x="1233" y="286"/>
                              </a:cubicBezTo>
                              <a:cubicBezTo>
                                <a:pt x="1215" y="286"/>
                                <a:pt x="1204" y="259"/>
                                <a:pt x="1203" y="241"/>
                              </a:cubicBezTo>
                              <a:cubicBezTo>
                                <a:pt x="1199" y="196"/>
                                <a:pt x="1213" y="151"/>
                                <a:pt x="1218" y="106"/>
                              </a:cubicBezTo>
                              <a:cubicBezTo>
                                <a:pt x="1288" y="116"/>
                                <a:pt x="1363" y="107"/>
                                <a:pt x="1428" y="136"/>
                              </a:cubicBezTo>
                              <a:cubicBezTo>
                                <a:pt x="1461" y="151"/>
                                <a:pt x="1488" y="226"/>
                                <a:pt x="1488" y="226"/>
                              </a:cubicBezTo>
                              <a:cubicBezTo>
                                <a:pt x="1478" y="286"/>
                                <a:pt x="1458" y="345"/>
                                <a:pt x="1458" y="406"/>
                              </a:cubicBezTo>
                              <a:cubicBezTo>
                                <a:pt x="1458" y="433"/>
                                <a:pt x="1472" y="353"/>
                                <a:pt x="1488" y="331"/>
                              </a:cubicBezTo>
                              <a:cubicBezTo>
                                <a:pt x="1512" y="298"/>
                                <a:pt x="1638" y="226"/>
                                <a:pt x="1683" y="211"/>
                              </a:cubicBezTo>
                              <a:cubicBezTo>
                                <a:pt x="1699" y="232"/>
                                <a:pt x="1786" y="313"/>
                                <a:pt x="1698" y="346"/>
                              </a:cubicBezTo>
                              <a:cubicBezTo>
                                <a:pt x="1668" y="357"/>
                                <a:pt x="1638" y="326"/>
                                <a:pt x="1608" y="316"/>
                              </a:cubicBezTo>
                              <a:cubicBezTo>
                                <a:pt x="1603" y="301"/>
                                <a:pt x="1585" y="285"/>
                                <a:pt x="1593" y="271"/>
                              </a:cubicBezTo>
                              <a:cubicBezTo>
                                <a:pt x="1631" y="208"/>
                                <a:pt x="1665" y="249"/>
                                <a:pt x="1698" y="271"/>
                              </a:cubicBezTo>
                              <a:cubicBezTo>
                                <a:pt x="1712" y="307"/>
                                <a:pt x="1769" y="401"/>
                                <a:pt x="1698" y="436"/>
                              </a:cubicBezTo>
                              <a:cubicBezTo>
                                <a:pt x="1662" y="454"/>
                                <a:pt x="1618" y="426"/>
                                <a:pt x="1578" y="421"/>
                              </a:cubicBezTo>
                              <a:cubicBezTo>
                                <a:pt x="1568" y="401"/>
                                <a:pt x="1548" y="383"/>
                                <a:pt x="1548" y="361"/>
                              </a:cubicBezTo>
                              <a:cubicBezTo>
                                <a:pt x="1548" y="292"/>
                                <a:pt x="1592" y="297"/>
                                <a:pt x="1638" y="286"/>
                              </a:cubicBezTo>
                              <a:cubicBezTo>
                                <a:pt x="1653" y="291"/>
                                <a:pt x="1673" y="289"/>
                                <a:pt x="1683" y="301"/>
                              </a:cubicBezTo>
                              <a:cubicBezTo>
                                <a:pt x="1722" y="349"/>
                                <a:pt x="1692" y="369"/>
                                <a:pt x="1668" y="406"/>
                              </a:cubicBezTo>
                              <a:cubicBezTo>
                                <a:pt x="1605" y="343"/>
                                <a:pt x="1611" y="330"/>
                                <a:pt x="1593" y="241"/>
                              </a:cubicBezTo>
                              <a:cubicBezTo>
                                <a:pt x="1608" y="211"/>
                                <a:pt x="1613" y="173"/>
                                <a:pt x="1638" y="151"/>
                              </a:cubicBezTo>
                              <a:cubicBezTo>
                                <a:pt x="1675" y="118"/>
                                <a:pt x="1751" y="144"/>
                                <a:pt x="1788" y="151"/>
                              </a:cubicBezTo>
                              <a:cubicBezTo>
                                <a:pt x="1803" y="161"/>
                                <a:pt x="1825" y="165"/>
                                <a:pt x="1833" y="181"/>
                              </a:cubicBezTo>
                              <a:cubicBezTo>
                                <a:pt x="1858" y="231"/>
                                <a:pt x="1847" y="366"/>
                                <a:pt x="1833" y="406"/>
                              </a:cubicBezTo>
                              <a:cubicBezTo>
                                <a:pt x="1827" y="423"/>
                                <a:pt x="1803" y="426"/>
                                <a:pt x="1788" y="436"/>
                              </a:cubicBezTo>
                              <a:cubicBezTo>
                                <a:pt x="1763" y="431"/>
                                <a:pt x="1734" y="435"/>
                                <a:pt x="1713" y="421"/>
                              </a:cubicBezTo>
                              <a:cubicBezTo>
                                <a:pt x="1678" y="398"/>
                                <a:pt x="1706" y="345"/>
                                <a:pt x="1728" y="331"/>
                              </a:cubicBezTo>
                              <a:cubicBezTo>
                                <a:pt x="1774" y="302"/>
                                <a:pt x="1830" y="295"/>
                                <a:pt x="1878" y="271"/>
                              </a:cubicBezTo>
                              <a:cubicBezTo>
                                <a:pt x="1899" y="335"/>
                                <a:pt x="1884" y="359"/>
                                <a:pt x="1863" y="421"/>
                              </a:cubicBezTo>
                              <a:cubicBezTo>
                                <a:pt x="1842" y="414"/>
                                <a:pt x="1780" y="403"/>
                                <a:pt x="1788" y="361"/>
                              </a:cubicBezTo>
                              <a:cubicBezTo>
                                <a:pt x="1792" y="343"/>
                                <a:pt x="1818" y="341"/>
                                <a:pt x="1833" y="331"/>
                              </a:cubicBezTo>
                              <a:cubicBezTo>
                                <a:pt x="1948" y="341"/>
                                <a:pt x="2060" y="296"/>
                                <a:pt x="1983" y="451"/>
                              </a:cubicBezTo>
                              <a:cubicBezTo>
                                <a:pt x="1976" y="465"/>
                                <a:pt x="1973" y="421"/>
                                <a:pt x="1968" y="406"/>
                              </a:cubicBezTo>
                              <a:cubicBezTo>
                                <a:pt x="1973" y="381"/>
                                <a:pt x="1962" y="345"/>
                                <a:pt x="1983" y="331"/>
                              </a:cubicBezTo>
                              <a:cubicBezTo>
                                <a:pt x="2061" y="279"/>
                                <a:pt x="2066" y="378"/>
                                <a:pt x="2073" y="406"/>
                              </a:cubicBezTo>
                              <a:cubicBezTo>
                                <a:pt x="2063" y="426"/>
                                <a:pt x="2052" y="445"/>
                                <a:pt x="2043" y="466"/>
                              </a:cubicBezTo>
                              <a:cubicBezTo>
                                <a:pt x="2037" y="481"/>
                                <a:pt x="2039" y="500"/>
                                <a:pt x="2028" y="511"/>
                              </a:cubicBezTo>
                              <a:cubicBezTo>
                                <a:pt x="2017" y="522"/>
                                <a:pt x="1998" y="521"/>
                                <a:pt x="1983" y="526"/>
                              </a:cubicBezTo>
                              <a:cubicBezTo>
                                <a:pt x="1963" y="521"/>
                                <a:pt x="1939" y="524"/>
                                <a:pt x="1923" y="511"/>
                              </a:cubicBezTo>
                              <a:cubicBezTo>
                                <a:pt x="1885" y="480"/>
                                <a:pt x="1881" y="397"/>
                                <a:pt x="1908" y="361"/>
                              </a:cubicBezTo>
                              <a:cubicBezTo>
                                <a:pt x="1924" y="339"/>
                                <a:pt x="1958" y="341"/>
                                <a:pt x="1983" y="331"/>
                              </a:cubicBezTo>
                              <a:cubicBezTo>
                                <a:pt x="2070" y="389"/>
                                <a:pt x="2121" y="525"/>
                                <a:pt x="1983" y="571"/>
                              </a:cubicBezTo>
                              <a:cubicBezTo>
                                <a:pt x="1947" y="499"/>
                                <a:pt x="1901" y="437"/>
                                <a:pt x="1983" y="346"/>
                              </a:cubicBezTo>
                              <a:cubicBezTo>
                                <a:pt x="2007" y="320"/>
                                <a:pt x="2053" y="356"/>
                                <a:pt x="2088" y="361"/>
                              </a:cubicBezTo>
                              <a:cubicBezTo>
                                <a:pt x="2118" y="451"/>
                                <a:pt x="2136" y="485"/>
                                <a:pt x="2088" y="616"/>
                              </a:cubicBezTo>
                              <a:cubicBezTo>
                                <a:pt x="2081" y="636"/>
                                <a:pt x="2058" y="586"/>
                                <a:pt x="2043" y="571"/>
                              </a:cubicBezTo>
                              <a:cubicBezTo>
                                <a:pt x="2139" y="539"/>
                                <a:pt x="2222" y="524"/>
                                <a:pt x="2283" y="616"/>
                              </a:cubicBezTo>
                              <a:cubicBezTo>
                                <a:pt x="2278" y="636"/>
                                <a:pt x="2289" y="676"/>
                                <a:pt x="2268" y="676"/>
                              </a:cubicBezTo>
                              <a:cubicBezTo>
                                <a:pt x="2246" y="676"/>
                                <a:pt x="2249" y="635"/>
                                <a:pt x="2238" y="616"/>
                              </a:cubicBezTo>
                              <a:cubicBezTo>
                                <a:pt x="2229" y="600"/>
                                <a:pt x="2218" y="586"/>
                                <a:pt x="2208" y="571"/>
                              </a:cubicBezTo>
                              <a:cubicBezTo>
                                <a:pt x="2223" y="561"/>
                                <a:pt x="2235" y="537"/>
                                <a:pt x="2253" y="541"/>
                              </a:cubicBezTo>
                              <a:cubicBezTo>
                                <a:pt x="2271" y="545"/>
                                <a:pt x="2283" y="568"/>
                                <a:pt x="2283" y="586"/>
                              </a:cubicBezTo>
                              <a:cubicBezTo>
                                <a:pt x="2283" y="622"/>
                                <a:pt x="2263" y="656"/>
                                <a:pt x="2253" y="691"/>
                              </a:cubicBezTo>
                              <a:cubicBezTo>
                                <a:pt x="2221" y="643"/>
                                <a:pt x="2204" y="593"/>
                                <a:pt x="2178" y="541"/>
                              </a:cubicBezTo>
                              <a:cubicBezTo>
                                <a:pt x="2227" y="525"/>
                                <a:pt x="2244" y="508"/>
                                <a:pt x="2298" y="556"/>
                              </a:cubicBezTo>
                              <a:cubicBezTo>
                                <a:pt x="2325" y="580"/>
                                <a:pt x="2358" y="646"/>
                                <a:pt x="2358" y="646"/>
                              </a:cubicBezTo>
                              <a:cubicBezTo>
                                <a:pt x="2413" y="628"/>
                                <a:pt x="2459" y="619"/>
                                <a:pt x="2508" y="586"/>
                              </a:cubicBezTo>
                              <a:cubicBezTo>
                                <a:pt x="2618" y="600"/>
                                <a:pt x="2646" y="591"/>
                                <a:pt x="2703" y="676"/>
                              </a:cubicBezTo>
                              <a:cubicBezTo>
                                <a:pt x="2631" y="819"/>
                                <a:pt x="2719" y="691"/>
                                <a:pt x="2628" y="691"/>
                              </a:cubicBezTo>
                              <a:cubicBezTo>
                                <a:pt x="2612" y="691"/>
                                <a:pt x="2617" y="721"/>
                                <a:pt x="2613" y="736"/>
                              </a:cubicBezTo>
                              <a:cubicBezTo>
                                <a:pt x="2607" y="761"/>
                                <a:pt x="2603" y="786"/>
                                <a:pt x="2598" y="811"/>
                              </a:cubicBezTo>
                              <a:cubicBezTo>
                                <a:pt x="2564" y="789"/>
                                <a:pt x="2486" y="743"/>
                                <a:pt x="2538" y="691"/>
                              </a:cubicBezTo>
                              <a:cubicBezTo>
                                <a:pt x="2549" y="680"/>
                                <a:pt x="2568" y="681"/>
                                <a:pt x="2583" y="676"/>
                              </a:cubicBezTo>
                              <a:cubicBezTo>
                                <a:pt x="2629" y="744"/>
                                <a:pt x="2629" y="775"/>
                                <a:pt x="2613" y="856"/>
                              </a:cubicBezTo>
                              <a:cubicBezTo>
                                <a:pt x="2608" y="826"/>
                                <a:pt x="2580" y="790"/>
                                <a:pt x="2598" y="766"/>
                              </a:cubicBezTo>
                              <a:cubicBezTo>
                                <a:pt x="2611" y="748"/>
                                <a:pt x="2642" y="780"/>
                                <a:pt x="2658" y="796"/>
                              </a:cubicBezTo>
                              <a:cubicBezTo>
                                <a:pt x="2684" y="822"/>
                                <a:pt x="2695" y="883"/>
                                <a:pt x="2703" y="916"/>
                              </a:cubicBezTo>
                              <a:cubicBezTo>
                                <a:pt x="2713" y="901"/>
                                <a:pt x="2716" y="867"/>
                                <a:pt x="2733" y="871"/>
                              </a:cubicBezTo>
                              <a:cubicBezTo>
                                <a:pt x="2755" y="876"/>
                                <a:pt x="2760" y="909"/>
                                <a:pt x="2763" y="931"/>
                              </a:cubicBezTo>
                              <a:cubicBezTo>
                                <a:pt x="2765" y="947"/>
                                <a:pt x="2748" y="992"/>
                                <a:pt x="2748" y="976"/>
                              </a:cubicBezTo>
                              <a:cubicBezTo>
                                <a:pt x="2748" y="951"/>
                                <a:pt x="2758" y="926"/>
                                <a:pt x="2763" y="901"/>
                              </a:cubicBezTo>
                              <a:cubicBezTo>
                                <a:pt x="2796" y="968"/>
                                <a:pt x="2817" y="980"/>
                                <a:pt x="2793" y="1051"/>
                              </a:cubicBezTo>
                              <a:cubicBezTo>
                                <a:pt x="2763" y="1041"/>
                                <a:pt x="2725" y="1043"/>
                                <a:pt x="2703" y="1021"/>
                              </a:cubicBezTo>
                              <a:cubicBezTo>
                                <a:pt x="2671" y="989"/>
                                <a:pt x="2643" y="901"/>
                                <a:pt x="2643" y="901"/>
                              </a:cubicBezTo>
                              <a:cubicBezTo>
                                <a:pt x="2648" y="881"/>
                                <a:pt x="2638" y="848"/>
                                <a:pt x="2658" y="841"/>
                              </a:cubicBezTo>
                              <a:cubicBezTo>
                                <a:pt x="2713" y="823"/>
                                <a:pt x="2757" y="903"/>
                                <a:pt x="2778" y="931"/>
                              </a:cubicBezTo>
                              <a:cubicBezTo>
                                <a:pt x="2763" y="956"/>
                                <a:pt x="2760" y="996"/>
                                <a:pt x="2733" y="1006"/>
                              </a:cubicBezTo>
                              <a:cubicBezTo>
                                <a:pt x="2708" y="1015"/>
                                <a:pt x="2681" y="990"/>
                                <a:pt x="2658" y="976"/>
                              </a:cubicBezTo>
                              <a:cubicBezTo>
                                <a:pt x="2572" y="922"/>
                                <a:pt x="2546" y="797"/>
                                <a:pt x="2523" y="706"/>
                              </a:cubicBezTo>
                              <a:cubicBezTo>
                                <a:pt x="2528" y="666"/>
                                <a:pt x="2509" y="615"/>
                                <a:pt x="2538" y="586"/>
                              </a:cubicBezTo>
                              <a:cubicBezTo>
                                <a:pt x="2560" y="564"/>
                                <a:pt x="2600" y="588"/>
                                <a:pt x="2628" y="601"/>
                              </a:cubicBezTo>
                              <a:cubicBezTo>
                                <a:pt x="2706" y="636"/>
                                <a:pt x="2715" y="710"/>
                                <a:pt x="2793" y="736"/>
                              </a:cubicBezTo>
                              <a:cubicBezTo>
                                <a:pt x="2824" y="829"/>
                                <a:pt x="2810" y="765"/>
                                <a:pt x="2793" y="931"/>
                              </a:cubicBezTo>
                              <a:cubicBezTo>
                                <a:pt x="2791" y="949"/>
                                <a:pt x="2815" y="960"/>
                                <a:pt x="2823" y="976"/>
                              </a:cubicBezTo>
                              <a:cubicBezTo>
                                <a:pt x="2830" y="990"/>
                                <a:pt x="2833" y="1006"/>
                                <a:pt x="2838" y="1021"/>
                              </a:cubicBezTo>
                              <a:cubicBezTo>
                                <a:pt x="2742" y="1053"/>
                                <a:pt x="2828" y="1041"/>
                                <a:pt x="2778" y="916"/>
                              </a:cubicBezTo>
                              <a:cubicBezTo>
                                <a:pt x="2772" y="901"/>
                                <a:pt x="2767" y="946"/>
                                <a:pt x="2763" y="961"/>
                              </a:cubicBezTo>
                              <a:cubicBezTo>
                                <a:pt x="2757" y="986"/>
                                <a:pt x="2753" y="1011"/>
                                <a:pt x="2748" y="1036"/>
                              </a:cubicBezTo>
                              <a:cubicBezTo>
                                <a:pt x="2743" y="1016"/>
                                <a:pt x="2741" y="995"/>
                                <a:pt x="2733" y="976"/>
                              </a:cubicBezTo>
                              <a:cubicBezTo>
                                <a:pt x="2718" y="943"/>
                                <a:pt x="2658" y="868"/>
                                <a:pt x="2658" y="826"/>
                              </a:cubicBezTo>
                              <a:cubicBezTo>
                                <a:pt x="2658" y="808"/>
                                <a:pt x="2679" y="855"/>
                                <a:pt x="2688" y="871"/>
                              </a:cubicBezTo>
                              <a:cubicBezTo>
                                <a:pt x="2718" y="923"/>
                                <a:pt x="2716" y="926"/>
                                <a:pt x="2733" y="976"/>
                              </a:cubicBezTo>
                              <a:cubicBezTo>
                                <a:pt x="2721" y="879"/>
                                <a:pt x="2717" y="794"/>
                                <a:pt x="2673" y="706"/>
                              </a:cubicBezTo>
                              <a:cubicBezTo>
                                <a:pt x="2678" y="671"/>
                                <a:pt x="2668" y="630"/>
                                <a:pt x="2688" y="601"/>
                              </a:cubicBezTo>
                              <a:cubicBezTo>
                                <a:pt x="2697" y="588"/>
                                <a:pt x="2740" y="602"/>
                                <a:pt x="2733" y="616"/>
                              </a:cubicBezTo>
                              <a:cubicBezTo>
                                <a:pt x="2724" y="634"/>
                                <a:pt x="2693" y="626"/>
                                <a:pt x="2673" y="631"/>
                              </a:cubicBezTo>
                              <a:cubicBezTo>
                                <a:pt x="2608" y="605"/>
                                <a:pt x="2544" y="577"/>
                                <a:pt x="2493" y="526"/>
                              </a:cubicBezTo>
                              <a:cubicBezTo>
                                <a:pt x="2475" y="508"/>
                                <a:pt x="2466" y="484"/>
                                <a:pt x="2448" y="466"/>
                              </a:cubicBezTo>
                              <a:cubicBezTo>
                                <a:pt x="2356" y="374"/>
                                <a:pt x="2415" y="473"/>
                                <a:pt x="2343" y="361"/>
                              </a:cubicBezTo>
                              <a:cubicBezTo>
                                <a:pt x="2311" y="312"/>
                                <a:pt x="2253" y="211"/>
                                <a:pt x="2253" y="211"/>
                              </a:cubicBezTo>
                              <a:cubicBezTo>
                                <a:pt x="2258" y="196"/>
                                <a:pt x="2253" y="170"/>
                                <a:pt x="2268" y="166"/>
                              </a:cubicBezTo>
                              <a:cubicBezTo>
                                <a:pt x="2306" y="157"/>
                                <a:pt x="2337" y="244"/>
                                <a:pt x="2343" y="256"/>
                              </a:cubicBezTo>
                              <a:cubicBezTo>
                                <a:pt x="2338" y="276"/>
                                <a:pt x="2348" y="309"/>
                                <a:pt x="2328" y="316"/>
                              </a:cubicBezTo>
                              <a:cubicBezTo>
                                <a:pt x="2258" y="339"/>
                                <a:pt x="2195" y="211"/>
                                <a:pt x="2178" y="166"/>
                              </a:cubicBezTo>
                              <a:cubicBezTo>
                                <a:pt x="2170" y="144"/>
                                <a:pt x="2157" y="65"/>
                                <a:pt x="2148" y="61"/>
                              </a:cubicBezTo>
                              <a:cubicBezTo>
                                <a:pt x="2111" y="45"/>
                                <a:pt x="2068" y="51"/>
                                <a:pt x="2028" y="46"/>
                              </a:cubicBezTo>
                              <a:cubicBezTo>
                                <a:pt x="2008" y="36"/>
                                <a:pt x="1990" y="19"/>
                                <a:pt x="1968" y="16"/>
                              </a:cubicBezTo>
                              <a:cubicBezTo>
                                <a:pt x="1837" y="0"/>
                                <a:pt x="1948" y="189"/>
                                <a:pt x="1788" y="196"/>
                              </a:cubicBezTo>
                              <a:cubicBezTo>
                                <a:pt x="1678" y="201"/>
                                <a:pt x="1568" y="206"/>
                                <a:pt x="1458" y="211"/>
                              </a:cubicBezTo>
                              <a:cubicBezTo>
                                <a:pt x="1453" y="226"/>
                                <a:pt x="1457" y="249"/>
                                <a:pt x="1443" y="256"/>
                              </a:cubicBezTo>
                              <a:cubicBezTo>
                                <a:pt x="1429" y="263"/>
                                <a:pt x="1414" y="241"/>
                                <a:pt x="1398" y="241"/>
                              </a:cubicBezTo>
                              <a:cubicBezTo>
                                <a:pt x="1368" y="241"/>
                                <a:pt x="1338" y="251"/>
                                <a:pt x="1308" y="256"/>
                              </a:cubicBezTo>
                              <a:cubicBezTo>
                                <a:pt x="1303" y="271"/>
                                <a:pt x="1305" y="291"/>
                                <a:pt x="1293" y="301"/>
                              </a:cubicBezTo>
                              <a:cubicBezTo>
                                <a:pt x="1286" y="307"/>
                                <a:pt x="1167" y="329"/>
                                <a:pt x="1158" y="331"/>
                              </a:cubicBezTo>
                              <a:cubicBezTo>
                                <a:pt x="1143" y="346"/>
                                <a:pt x="1122" y="357"/>
                                <a:pt x="1113" y="376"/>
                              </a:cubicBezTo>
                              <a:cubicBezTo>
                                <a:pt x="1053" y="496"/>
                                <a:pt x="1149" y="417"/>
                                <a:pt x="1053" y="481"/>
                              </a:cubicBezTo>
                              <a:cubicBezTo>
                                <a:pt x="1033" y="471"/>
                                <a:pt x="1010" y="465"/>
                                <a:pt x="993" y="451"/>
                              </a:cubicBezTo>
                              <a:cubicBezTo>
                                <a:pt x="932" y="400"/>
                                <a:pt x="1000" y="394"/>
                                <a:pt x="918" y="421"/>
                              </a:cubicBezTo>
                              <a:cubicBezTo>
                                <a:pt x="863" y="462"/>
                                <a:pt x="845" y="472"/>
                                <a:pt x="798" y="526"/>
                              </a:cubicBezTo>
                              <a:cubicBezTo>
                                <a:pt x="786" y="540"/>
                                <a:pt x="782" y="560"/>
                                <a:pt x="768" y="571"/>
                              </a:cubicBezTo>
                              <a:cubicBezTo>
                                <a:pt x="756" y="581"/>
                                <a:pt x="738" y="581"/>
                                <a:pt x="723" y="586"/>
                              </a:cubicBezTo>
                              <a:cubicBezTo>
                                <a:pt x="708" y="576"/>
                                <a:pt x="696" y="559"/>
                                <a:pt x="678" y="556"/>
                              </a:cubicBezTo>
                              <a:cubicBezTo>
                                <a:pt x="662" y="553"/>
                                <a:pt x="649" y="568"/>
                                <a:pt x="633" y="571"/>
                              </a:cubicBezTo>
                              <a:cubicBezTo>
                                <a:pt x="598" y="578"/>
                                <a:pt x="563" y="581"/>
                                <a:pt x="528" y="586"/>
                              </a:cubicBezTo>
                              <a:cubicBezTo>
                                <a:pt x="449" y="626"/>
                                <a:pt x="453" y="646"/>
                                <a:pt x="393" y="706"/>
                              </a:cubicBezTo>
                              <a:cubicBezTo>
                                <a:pt x="388" y="721"/>
                                <a:pt x="389" y="740"/>
                                <a:pt x="378" y="751"/>
                              </a:cubicBezTo>
                              <a:cubicBezTo>
                                <a:pt x="336" y="793"/>
                                <a:pt x="276" y="743"/>
                                <a:pt x="243" y="721"/>
                              </a:cubicBezTo>
                              <a:cubicBezTo>
                                <a:pt x="238" y="736"/>
                                <a:pt x="214" y="759"/>
                                <a:pt x="228" y="766"/>
                              </a:cubicBezTo>
                              <a:cubicBezTo>
                                <a:pt x="244" y="774"/>
                                <a:pt x="271" y="718"/>
                                <a:pt x="273" y="736"/>
                              </a:cubicBezTo>
                              <a:cubicBezTo>
                                <a:pt x="291" y="900"/>
                                <a:pt x="282" y="888"/>
                                <a:pt x="198" y="916"/>
                              </a:cubicBezTo>
                              <a:cubicBezTo>
                                <a:pt x="193" y="901"/>
                                <a:pt x="172" y="882"/>
                                <a:pt x="183" y="871"/>
                              </a:cubicBezTo>
                              <a:cubicBezTo>
                                <a:pt x="194" y="860"/>
                                <a:pt x="217" y="875"/>
                                <a:pt x="228" y="886"/>
                              </a:cubicBezTo>
                              <a:cubicBezTo>
                                <a:pt x="247" y="905"/>
                                <a:pt x="264" y="964"/>
                                <a:pt x="273" y="991"/>
                              </a:cubicBezTo>
                              <a:cubicBezTo>
                                <a:pt x="175" y="1064"/>
                                <a:pt x="155" y="1053"/>
                                <a:pt x="33" y="1036"/>
                              </a:cubicBezTo>
                              <a:cubicBezTo>
                                <a:pt x="33" y="1036"/>
                                <a:pt x="73" y="1026"/>
                                <a:pt x="93" y="1021"/>
                              </a:cubicBezTo>
                              <a:cubicBezTo>
                                <a:pt x="103" y="1036"/>
                                <a:pt x="127" y="1048"/>
                                <a:pt x="123" y="1066"/>
                              </a:cubicBezTo>
                              <a:cubicBezTo>
                                <a:pt x="109" y="1137"/>
                                <a:pt x="47" y="1075"/>
                                <a:pt x="33" y="1066"/>
                              </a:cubicBezTo>
                              <a:cubicBezTo>
                                <a:pt x="17" y="1017"/>
                                <a:pt x="0" y="989"/>
                                <a:pt x="33" y="931"/>
                              </a:cubicBezTo>
                              <a:cubicBezTo>
                                <a:pt x="41" y="917"/>
                                <a:pt x="63" y="921"/>
                                <a:pt x="78" y="916"/>
                              </a:cubicBezTo>
                              <a:cubicBezTo>
                                <a:pt x="113" y="921"/>
                                <a:pt x="151" y="915"/>
                                <a:pt x="183" y="931"/>
                              </a:cubicBezTo>
                              <a:cubicBezTo>
                                <a:pt x="197" y="938"/>
                                <a:pt x="213" y="970"/>
                                <a:pt x="198" y="976"/>
                              </a:cubicBezTo>
                              <a:cubicBezTo>
                                <a:pt x="170" y="987"/>
                                <a:pt x="138" y="966"/>
                                <a:pt x="108" y="961"/>
                              </a:cubicBezTo>
                              <a:cubicBezTo>
                                <a:pt x="95" y="908"/>
                                <a:pt x="76" y="867"/>
                                <a:pt x="108" y="811"/>
                              </a:cubicBezTo>
                              <a:cubicBezTo>
                                <a:pt x="116" y="797"/>
                                <a:pt x="138" y="801"/>
                                <a:pt x="153" y="796"/>
                              </a:cubicBezTo>
                              <a:cubicBezTo>
                                <a:pt x="168" y="801"/>
                                <a:pt x="189" y="798"/>
                                <a:pt x="198" y="811"/>
                              </a:cubicBezTo>
                              <a:cubicBezTo>
                                <a:pt x="216" y="837"/>
                                <a:pt x="259" y="909"/>
                                <a:pt x="228" y="901"/>
                              </a:cubicBezTo>
                              <a:cubicBezTo>
                                <a:pt x="208" y="896"/>
                                <a:pt x="188" y="891"/>
                                <a:pt x="168" y="886"/>
                              </a:cubicBezTo>
                              <a:cubicBezTo>
                                <a:pt x="163" y="861"/>
                                <a:pt x="159" y="836"/>
                                <a:pt x="153" y="811"/>
                              </a:cubicBezTo>
                              <a:cubicBezTo>
                                <a:pt x="149" y="796"/>
                                <a:pt x="132" y="781"/>
                                <a:pt x="138" y="766"/>
                              </a:cubicBezTo>
                              <a:cubicBezTo>
                                <a:pt x="145" y="749"/>
                                <a:pt x="168" y="746"/>
                                <a:pt x="183" y="736"/>
                              </a:cubicBezTo>
                              <a:cubicBezTo>
                                <a:pt x="216" y="834"/>
                                <a:pt x="180" y="750"/>
                                <a:pt x="213" y="691"/>
                              </a:cubicBezTo>
                              <a:cubicBezTo>
                                <a:pt x="225" y="669"/>
                                <a:pt x="253" y="661"/>
                                <a:pt x="273" y="646"/>
                              </a:cubicBezTo>
                              <a:cubicBezTo>
                                <a:pt x="288" y="651"/>
                                <a:pt x="318" y="645"/>
                                <a:pt x="318" y="661"/>
                              </a:cubicBezTo>
                              <a:cubicBezTo>
                                <a:pt x="318" y="677"/>
                                <a:pt x="280" y="690"/>
                                <a:pt x="273" y="676"/>
                              </a:cubicBezTo>
                              <a:cubicBezTo>
                                <a:pt x="237" y="604"/>
                                <a:pt x="297" y="598"/>
                                <a:pt x="333" y="586"/>
                              </a:cubicBezTo>
                              <a:cubicBezTo>
                                <a:pt x="350" y="636"/>
                                <a:pt x="348" y="615"/>
                                <a:pt x="348" y="646"/>
                              </a:cubicBezTo>
                            </a:path>
                          </a:pathLst>
                        </a:custGeom>
                        <a:noFill/>
                        <a:ln w="28575" cmpd="sng">
                          <a:solidFill>
                            <a:srgbClr val="800000"/>
                          </a:solidFill>
                          <a:round/>
                          <a:headEnd/>
                          <a:tailEnd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</p:grpSp>
                </p:grpSp>
              </p:grpSp>
            </p:grpSp>
            <p:grpSp>
              <p:nvGrpSpPr>
                <p:cNvPr id="27" name="Group 75"/>
                <p:cNvGrpSpPr>
                  <a:grpSpLocks/>
                </p:cNvGrpSpPr>
                <p:nvPr/>
              </p:nvGrpSpPr>
              <p:grpSpPr bwMode="auto">
                <a:xfrm>
                  <a:off x="855" y="917"/>
                  <a:ext cx="282" cy="459"/>
                  <a:chOff x="3312" y="1355"/>
                  <a:chExt cx="374" cy="613"/>
                </a:xfrm>
              </p:grpSpPr>
              <p:sp>
                <p:nvSpPr>
                  <p:cNvPr id="33" name="Freeform 76"/>
                  <p:cNvSpPr>
                    <a:spLocks/>
                  </p:cNvSpPr>
                  <p:nvPr/>
                </p:nvSpPr>
                <p:spPr bwMode="auto">
                  <a:xfrm>
                    <a:off x="3312" y="1355"/>
                    <a:ext cx="153" cy="565"/>
                  </a:xfrm>
                  <a:custGeom>
                    <a:avLst/>
                    <a:gdLst>
                      <a:gd name="T0" fmla="*/ 0 w 284"/>
                      <a:gd name="T1" fmla="*/ 18 h 602"/>
                      <a:gd name="T2" fmla="*/ 1 w 284"/>
                      <a:gd name="T3" fmla="*/ 9 h 602"/>
                      <a:gd name="T4" fmla="*/ 2 w 284"/>
                      <a:gd name="T5" fmla="*/ 18 h 602"/>
                      <a:gd name="T6" fmla="*/ 2 w 284"/>
                      <a:gd name="T7" fmla="*/ 93 h 602"/>
                      <a:gd name="T8" fmla="*/ 2 w 284"/>
                      <a:gd name="T9" fmla="*/ 133 h 602"/>
                      <a:gd name="T10" fmla="*/ 3 w 284"/>
                      <a:gd name="T11" fmla="*/ 205 h 602"/>
                      <a:gd name="T12" fmla="*/ 3 w 284"/>
                      <a:gd name="T13" fmla="*/ 328 h 602"/>
                      <a:gd name="T14" fmla="*/ 4 w 284"/>
                      <a:gd name="T15" fmla="*/ 385 h 602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w 284"/>
                      <a:gd name="T25" fmla="*/ 0 h 602"/>
                      <a:gd name="T26" fmla="*/ 284 w 284"/>
                      <a:gd name="T27" fmla="*/ 602 h 602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T24" t="T25" r="T26" b="T27"/>
                    <a:pathLst>
                      <a:path w="284" h="602">
                        <a:moveTo>
                          <a:pt x="0" y="26"/>
                        </a:moveTo>
                        <a:cubicBezTo>
                          <a:pt x="9" y="23"/>
                          <a:pt x="18" y="16"/>
                          <a:pt x="28" y="16"/>
                        </a:cubicBezTo>
                        <a:cubicBezTo>
                          <a:pt x="61" y="16"/>
                          <a:pt x="106" y="0"/>
                          <a:pt x="128" y="26"/>
                        </a:cubicBezTo>
                        <a:cubicBezTo>
                          <a:pt x="154" y="56"/>
                          <a:pt x="132" y="105"/>
                          <a:pt x="137" y="144"/>
                        </a:cubicBezTo>
                        <a:cubicBezTo>
                          <a:pt x="140" y="165"/>
                          <a:pt x="156" y="191"/>
                          <a:pt x="165" y="208"/>
                        </a:cubicBezTo>
                        <a:cubicBezTo>
                          <a:pt x="174" y="247"/>
                          <a:pt x="194" y="279"/>
                          <a:pt x="201" y="318"/>
                        </a:cubicBezTo>
                        <a:cubicBezTo>
                          <a:pt x="213" y="383"/>
                          <a:pt x="219" y="454"/>
                          <a:pt x="256" y="510"/>
                        </a:cubicBezTo>
                        <a:cubicBezTo>
                          <a:pt x="262" y="538"/>
                          <a:pt x="262" y="580"/>
                          <a:pt x="284" y="602"/>
                        </a:cubicBezTo>
                      </a:path>
                    </a:pathLst>
                  </a:cu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grpSp>
                <p:nvGrpSpPr>
                  <p:cNvPr id="34" name="Group 77"/>
                  <p:cNvGrpSpPr>
                    <a:grpSpLocks/>
                  </p:cNvGrpSpPr>
                  <p:nvPr/>
                </p:nvGrpSpPr>
                <p:grpSpPr bwMode="auto">
                  <a:xfrm>
                    <a:off x="3408" y="1776"/>
                    <a:ext cx="278" cy="192"/>
                    <a:chOff x="1642" y="1440"/>
                    <a:chExt cx="278" cy="192"/>
                  </a:xfrm>
                </p:grpSpPr>
                <p:sp>
                  <p:nvSpPr>
                    <p:cNvPr id="35" name="Freeform 78"/>
                    <p:cNvSpPr>
                      <a:spLocks/>
                    </p:cNvSpPr>
                    <p:nvPr/>
                  </p:nvSpPr>
                  <p:spPr bwMode="auto">
                    <a:xfrm>
                      <a:off x="1679" y="1472"/>
                      <a:ext cx="241" cy="160"/>
                    </a:xfrm>
                    <a:custGeom>
                      <a:avLst/>
                      <a:gdLst>
                        <a:gd name="T0" fmla="*/ 2 w 384"/>
                        <a:gd name="T1" fmla="*/ 2 h 216"/>
                        <a:gd name="T2" fmla="*/ 2 w 384"/>
                        <a:gd name="T3" fmla="*/ 20 h 216"/>
                        <a:gd name="T4" fmla="*/ 11 w 384"/>
                        <a:gd name="T5" fmla="*/ 25 h 216"/>
                        <a:gd name="T6" fmla="*/ 14 w 384"/>
                        <a:gd name="T7" fmla="*/ 13 h 216"/>
                        <a:gd name="T8" fmla="*/ 13 w 384"/>
                        <a:gd name="T9" fmla="*/ 7 h 216"/>
                        <a:gd name="T10" fmla="*/ 11 w 384"/>
                        <a:gd name="T11" fmla="*/ 13 h 216"/>
                        <a:gd name="T12" fmla="*/ 9 w 384"/>
                        <a:gd name="T13" fmla="*/ 7 h 216"/>
                        <a:gd name="T14" fmla="*/ 5 w 384"/>
                        <a:gd name="T15" fmla="*/ 7 h 216"/>
                        <a:gd name="T16" fmla="*/ 2 w 384"/>
                        <a:gd name="T17" fmla="*/ 2 h 21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  <a:gd name="T24" fmla="*/ 0 60000 65536"/>
                        <a:gd name="T25" fmla="*/ 0 60000 65536"/>
                        <a:gd name="T26" fmla="*/ 0 60000 65536"/>
                        <a:gd name="T27" fmla="*/ 0 w 384"/>
                        <a:gd name="T28" fmla="*/ 0 h 216"/>
                        <a:gd name="T29" fmla="*/ 384 w 384"/>
                        <a:gd name="T30" fmla="*/ 216 h 216"/>
                      </a:gdLst>
                      <a:ahLst/>
                      <a:cxnLst>
                        <a:cxn ang="T18">
                          <a:pos x="T0" y="T1"/>
                        </a:cxn>
                        <a:cxn ang="T19">
                          <a:pos x="T2" y="T3"/>
                        </a:cxn>
                        <a:cxn ang="T20">
                          <a:pos x="T4" y="T5"/>
                        </a:cxn>
                        <a:cxn ang="T21">
                          <a:pos x="T6" y="T7"/>
                        </a:cxn>
                        <a:cxn ang="T22">
                          <a:pos x="T8" y="T9"/>
                        </a:cxn>
                        <a:cxn ang="T23">
                          <a:pos x="T10" y="T11"/>
                        </a:cxn>
                        <a:cxn ang="T24">
                          <a:pos x="T12" y="T13"/>
                        </a:cxn>
                        <a:cxn ang="T25">
                          <a:pos x="T14" y="T15"/>
                        </a:cxn>
                        <a:cxn ang="T26">
                          <a:pos x="T16" y="T17"/>
                        </a:cxn>
                      </a:cxnLst>
                      <a:rect l="T27" t="T28" r="T29" b="T30"/>
                      <a:pathLst>
                        <a:path w="384" h="216">
                          <a:moveTo>
                            <a:pt x="40" y="16"/>
                          </a:moveTo>
                          <a:cubicBezTo>
                            <a:pt x="24" y="32"/>
                            <a:pt x="0" y="128"/>
                            <a:pt x="40" y="160"/>
                          </a:cubicBezTo>
                          <a:cubicBezTo>
                            <a:pt x="80" y="192"/>
                            <a:pt x="224" y="216"/>
                            <a:pt x="280" y="208"/>
                          </a:cubicBezTo>
                          <a:cubicBezTo>
                            <a:pt x="336" y="200"/>
                            <a:pt x="368" y="136"/>
                            <a:pt x="376" y="112"/>
                          </a:cubicBezTo>
                          <a:cubicBezTo>
                            <a:pt x="384" y="88"/>
                            <a:pt x="344" y="64"/>
                            <a:pt x="328" y="64"/>
                          </a:cubicBezTo>
                          <a:cubicBezTo>
                            <a:pt x="312" y="64"/>
                            <a:pt x="296" y="112"/>
                            <a:pt x="280" y="112"/>
                          </a:cubicBezTo>
                          <a:cubicBezTo>
                            <a:pt x="264" y="112"/>
                            <a:pt x="256" y="72"/>
                            <a:pt x="232" y="64"/>
                          </a:cubicBezTo>
                          <a:cubicBezTo>
                            <a:pt x="208" y="56"/>
                            <a:pt x="160" y="72"/>
                            <a:pt x="136" y="64"/>
                          </a:cubicBezTo>
                          <a:cubicBezTo>
                            <a:pt x="112" y="56"/>
                            <a:pt x="56" y="0"/>
                            <a:pt x="40" y="16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rgbClr val="CCFFCC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36" name="Freeform 79"/>
                    <p:cNvSpPr>
                      <a:spLocks/>
                    </p:cNvSpPr>
                    <p:nvPr/>
                  </p:nvSpPr>
                  <p:spPr bwMode="auto">
                    <a:xfrm rot="7341649">
                      <a:off x="1603" y="1479"/>
                      <a:ext cx="138" cy="59"/>
                    </a:xfrm>
                    <a:custGeom>
                      <a:avLst/>
                      <a:gdLst>
                        <a:gd name="T0" fmla="*/ 9 w 172"/>
                        <a:gd name="T1" fmla="*/ 0 h 75"/>
                        <a:gd name="T2" fmla="*/ 6 w 172"/>
                        <a:gd name="T3" fmla="*/ 5 h 75"/>
                        <a:gd name="T4" fmla="*/ 0 w 172"/>
                        <a:gd name="T5" fmla="*/ 10 h 75"/>
                        <a:gd name="T6" fmla="*/ 23 w 172"/>
                        <a:gd name="T7" fmla="*/ 5 h 75"/>
                        <a:gd name="T8" fmla="*/ 9 w 172"/>
                        <a:gd name="T9" fmla="*/ 0 h 75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  <a:gd name="T15" fmla="*/ 0 w 172"/>
                        <a:gd name="T16" fmla="*/ 0 h 75"/>
                        <a:gd name="T17" fmla="*/ 172 w 172"/>
                        <a:gd name="T18" fmla="*/ 75 h 75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T15" t="T16" r="T17" b="T18"/>
                      <a:pathLst>
                        <a:path w="172" h="75">
                          <a:moveTo>
                            <a:pt x="45" y="0"/>
                          </a:moveTo>
                          <a:cubicBezTo>
                            <a:pt x="39" y="9"/>
                            <a:pt x="34" y="19"/>
                            <a:pt x="27" y="27"/>
                          </a:cubicBezTo>
                          <a:cubicBezTo>
                            <a:pt x="19" y="37"/>
                            <a:pt x="0" y="54"/>
                            <a:pt x="0" y="54"/>
                          </a:cubicBezTo>
                          <a:cubicBezTo>
                            <a:pt x="34" y="62"/>
                            <a:pt x="172" y="75"/>
                            <a:pt x="108" y="27"/>
                          </a:cubicBezTo>
                          <a:cubicBezTo>
                            <a:pt x="90" y="13"/>
                            <a:pt x="66" y="9"/>
                            <a:pt x="45" y="0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rgbClr val="00FF99"/>
                        </a:gs>
                        <a:gs pos="100000">
                          <a:schemeClr val="bg1"/>
                        </a:gs>
                      </a:gsLst>
                      <a:lin ang="2700000" scaled="1"/>
                    </a:gradFill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</p:grpSp>
            </p:grpSp>
            <p:grpSp>
              <p:nvGrpSpPr>
                <p:cNvPr id="28" name="Group 80"/>
                <p:cNvGrpSpPr>
                  <a:grpSpLocks/>
                </p:cNvGrpSpPr>
                <p:nvPr/>
              </p:nvGrpSpPr>
              <p:grpSpPr bwMode="auto">
                <a:xfrm rot="-791827">
                  <a:off x="779" y="976"/>
                  <a:ext cx="209" cy="539"/>
                  <a:chOff x="2976" y="1344"/>
                  <a:chExt cx="278" cy="720"/>
                </a:xfrm>
              </p:grpSpPr>
              <p:grpSp>
                <p:nvGrpSpPr>
                  <p:cNvPr id="29" name="Group 81"/>
                  <p:cNvGrpSpPr>
                    <a:grpSpLocks/>
                  </p:cNvGrpSpPr>
                  <p:nvPr/>
                </p:nvGrpSpPr>
                <p:grpSpPr bwMode="auto">
                  <a:xfrm rot="2663612">
                    <a:off x="2976" y="1872"/>
                    <a:ext cx="278" cy="192"/>
                    <a:chOff x="1642" y="1440"/>
                    <a:chExt cx="278" cy="192"/>
                  </a:xfrm>
                </p:grpSpPr>
                <p:sp>
                  <p:nvSpPr>
                    <p:cNvPr id="31" name="Freeform 82"/>
                    <p:cNvSpPr>
                      <a:spLocks/>
                    </p:cNvSpPr>
                    <p:nvPr/>
                  </p:nvSpPr>
                  <p:spPr bwMode="auto">
                    <a:xfrm>
                      <a:off x="1679" y="1472"/>
                      <a:ext cx="241" cy="160"/>
                    </a:xfrm>
                    <a:custGeom>
                      <a:avLst/>
                      <a:gdLst>
                        <a:gd name="T0" fmla="*/ 2 w 384"/>
                        <a:gd name="T1" fmla="*/ 2 h 216"/>
                        <a:gd name="T2" fmla="*/ 2 w 384"/>
                        <a:gd name="T3" fmla="*/ 20 h 216"/>
                        <a:gd name="T4" fmla="*/ 11 w 384"/>
                        <a:gd name="T5" fmla="*/ 25 h 216"/>
                        <a:gd name="T6" fmla="*/ 14 w 384"/>
                        <a:gd name="T7" fmla="*/ 13 h 216"/>
                        <a:gd name="T8" fmla="*/ 13 w 384"/>
                        <a:gd name="T9" fmla="*/ 7 h 216"/>
                        <a:gd name="T10" fmla="*/ 11 w 384"/>
                        <a:gd name="T11" fmla="*/ 13 h 216"/>
                        <a:gd name="T12" fmla="*/ 9 w 384"/>
                        <a:gd name="T13" fmla="*/ 7 h 216"/>
                        <a:gd name="T14" fmla="*/ 5 w 384"/>
                        <a:gd name="T15" fmla="*/ 7 h 216"/>
                        <a:gd name="T16" fmla="*/ 2 w 384"/>
                        <a:gd name="T17" fmla="*/ 2 h 21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  <a:gd name="T24" fmla="*/ 0 60000 65536"/>
                        <a:gd name="T25" fmla="*/ 0 60000 65536"/>
                        <a:gd name="T26" fmla="*/ 0 60000 65536"/>
                        <a:gd name="T27" fmla="*/ 0 w 384"/>
                        <a:gd name="T28" fmla="*/ 0 h 216"/>
                        <a:gd name="T29" fmla="*/ 384 w 384"/>
                        <a:gd name="T30" fmla="*/ 216 h 216"/>
                      </a:gdLst>
                      <a:ahLst/>
                      <a:cxnLst>
                        <a:cxn ang="T18">
                          <a:pos x="T0" y="T1"/>
                        </a:cxn>
                        <a:cxn ang="T19">
                          <a:pos x="T2" y="T3"/>
                        </a:cxn>
                        <a:cxn ang="T20">
                          <a:pos x="T4" y="T5"/>
                        </a:cxn>
                        <a:cxn ang="T21">
                          <a:pos x="T6" y="T7"/>
                        </a:cxn>
                        <a:cxn ang="T22">
                          <a:pos x="T8" y="T9"/>
                        </a:cxn>
                        <a:cxn ang="T23">
                          <a:pos x="T10" y="T11"/>
                        </a:cxn>
                        <a:cxn ang="T24">
                          <a:pos x="T12" y="T13"/>
                        </a:cxn>
                        <a:cxn ang="T25">
                          <a:pos x="T14" y="T15"/>
                        </a:cxn>
                        <a:cxn ang="T26">
                          <a:pos x="T16" y="T17"/>
                        </a:cxn>
                      </a:cxnLst>
                      <a:rect l="T27" t="T28" r="T29" b="T30"/>
                      <a:pathLst>
                        <a:path w="384" h="216">
                          <a:moveTo>
                            <a:pt x="40" y="16"/>
                          </a:moveTo>
                          <a:cubicBezTo>
                            <a:pt x="24" y="32"/>
                            <a:pt x="0" y="128"/>
                            <a:pt x="40" y="160"/>
                          </a:cubicBezTo>
                          <a:cubicBezTo>
                            <a:pt x="80" y="192"/>
                            <a:pt x="224" y="216"/>
                            <a:pt x="280" y="208"/>
                          </a:cubicBezTo>
                          <a:cubicBezTo>
                            <a:pt x="336" y="200"/>
                            <a:pt x="368" y="136"/>
                            <a:pt x="376" y="112"/>
                          </a:cubicBezTo>
                          <a:cubicBezTo>
                            <a:pt x="384" y="88"/>
                            <a:pt x="344" y="64"/>
                            <a:pt x="328" y="64"/>
                          </a:cubicBezTo>
                          <a:cubicBezTo>
                            <a:pt x="312" y="64"/>
                            <a:pt x="296" y="112"/>
                            <a:pt x="280" y="112"/>
                          </a:cubicBezTo>
                          <a:cubicBezTo>
                            <a:pt x="264" y="112"/>
                            <a:pt x="256" y="72"/>
                            <a:pt x="232" y="64"/>
                          </a:cubicBezTo>
                          <a:cubicBezTo>
                            <a:pt x="208" y="56"/>
                            <a:pt x="160" y="72"/>
                            <a:pt x="136" y="64"/>
                          </a:cubicBezTo>
                          <a:cubicBezTo>
                            <a:pt x="112" y="56"/>
                            <a:pt x="56" y="0"/>
                            <a:pt x="40" y="16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rgbClr val="FFCCFF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32" name="Freeform 83"/>
                    <p:cNvSpPr>
                      <a:spLocks/>
                    </p:cNvSpPr>
                    <p:nvPr/>
                  </p:nvSpPr>
                  <p:spPr bwMode="auto">
                    <a:xfrm rot="7341649">
                      <a:off x="1603" y="1479"/>
                      <a:ext cx="138" cy="59"/>
                    </a:xfrm>
                    <a:custGeom>
                      <a:avLst/>
                      <a:gdLst>
                        <a:gd name="T0" fmla="*/ 9 w 172"/>
                        <a:gd name="T1" fmla="*/ 0 h 75"/>
                        <a:gd name="T2" fmla="*/ 6 w 172"/>
                        <a:gd name="T3" fmla="*/ 5 h 75"/>
                        <a:gd name="T4" fmla="*/ 0 w 172"/>
                        <a:gd name="T5" fmla="*/ 10 h 75"/>
                        <a:gd name="T6" fmla="*/ 23 w 172"/>
                        <a:gd name="T7" fmla="*/ 5 h 75"/>
                        <a:gd name="T8" fmla="*/ 9 w 172"/>
                        <a:gd name="T9" fmla="*/ 0 h 75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  <a:gd name="T15" fmla="*/ 0 w 172"/>
                        <a:gd name="T16" fmla="*/ 0 h 75"/>
                        <a:gd name="T17" fmla="*/ 172 w 172"/>
                        <a:gd name="T18" fmla="*/ 75 h 75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T15" t="T16" r="T17" b="T18"/>
                      <a:pathLst>
                        <a:path w="172" h="75">
                          <a:moveTo>
                            <a:pt x="45" y="0"/>
                          </a:moveTo>
                          <a:cubicBezTo>
                            <a:pt x="39" y="9"/>
                            <a:pt x="34" y="19"/>
                            <a:pt x="27" y="27"/>
                          </a:cubicBezTo>
                          <a:cubicBezTo>
                            <a:pt x="19" y="37"/>
                            <a:pt x="0" y="54"/>
                            <a:pt x="0" y="54"/>
                          </a:cubicBezTo>
                          <a:cubicBezTo>
                            <a:pt x="34" y="62"/>
                            <a:pt x="172" y="75"/>
                            <a:pt x="108" y="27"/>
                          </a:cubicBezTo>
                          <a:cubicBezTo>
                            <a:pt x="90" y="13"/>
                            <a:pt x="66" y="9"/>
                            <a:pt x="45" y="0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rgbClr val="FFCCFF"/>
                        </a:gs>
                        <a:gs pos="100000">
                          <a:schemeClr val="bg1"/>
                        </a:gs>
                      </a:gsLst>
                      <a:lin ang="2700000" scaled="1"/>
                    </a:gradFill>
                    <a:ln w="9525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</p:grpSp>
              <p:sp>
                <p:nvSpPr>
                  <p:cNvPr id="30" name="Freeform 84"/>
                  <p:cNvSpPr>
                    <a:spLocks/>
                  </p:cNvSpPr>
                  <p:nvPr/>
                </p:nvSpPr>
                <p:spPr bwMode="auto">
                  <a:xfrm flipH="1">
                    <a:off x="3065" y="1344"/>
                    <a:ext cx="151" cy="565"/>
                  </a:xfrm>
                  <a:custGeom>
                    <a:avLst/>
                    <a:gdLst>
                      <a:gd name="T0" fmla="*/ 0 w 284"/>
                      <a:gd name="T1" fmla="*/ 18 h 602"/>
                      <a:gd name="T2" fmla="*/ 1 w 284"/>
                      <a:gd name="T3" fmla="*/ 9 h 602"/>
                      <a:gd name="T4" fmla="*/ 2 w 284"/>
                      <a:gd name="T5" fmla="*/ 18 h 602"/>
                      <a:gd name="T6" fmla="*/ 2 w 284"/>
                      <a:gd name="T7" fmla="*/ 93 h 602"/>
                      <a:gd name="T8" fmla="*/ 2 w 284"/>
                      <a:gd name="T9" fmla="*/ 133 h 602"/>
                      <a:gd name="T10" fmla="*/ 3 w 284"/>
                      <a:gd name="T11" fmla="*/ 205 h 602"/>
                      <a:gd name="T12" fmla="*/ 3 w 284"/>
                      <a:gd name="T13" fmla="*/ 328 h 602"/>
                      <a:gd name="T14" fmla="*/ 3 w 284"/>
                      <a:gd name="T15" fmla="*/ 385 h 602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w 284"/>
                      <a:gd name="T25" fmla="*/ 0 h 602"/>
                      <a:gd name="T26" fmla="*/ 284 w 284"/>
                      <a:gd name="T27" fmla="*/ 602 h 602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T24" t="T25" r="T26" b="T27"/>
                    <a:pathLst>
                      <a:path w="284" h="602">
                        <a:moveTo>
                          <a:pt x="0" y="26"/>
                        </a:moveTo>
                        <a:cubicBezTo>
                          <a:pt x="9" y="23"/>
                          <a:pt x="18" y="16"/>
                          <a:pt x="28" y="16"/>
                        </a:cubicBezTo>
                        <a:cubicBezTo>
                          <a:pt x="61" y="16"/>
                          <a:pt x="106" y="0"/>
                          <a:pt x="128" y="26"/>
                        </a:cubicBezTo>
                        <a:cubicBezTo>
                          <a:pt x="154" y="56"/>
                          <a:pt x="132" y="105"/>
                          <a:pt x="137" y="144"/>
                        </a:cubicBezTo>
                        <a:cubicBezTo>
                          <a:pt x="140" y="165"/>
                          <a:pt x="156" y="191"/>
                          <a:pt x="165" y="208"/>
                        </a:cubicBezTo>
                        <a:cubicBezTo>
                          <a:pt x="174" y="247"/>
                          <a:pt x="194" y="279"/>
                          <a:pt x="201" y="318"/>
                        </a:cubicBezTo>
                        <a:cubicBezTo>
                          <a:pt x="213" y="383"/>
                          <a:pt x="219" y="454"/>
                          <a:pt x="256" y="510"/>
                        </a:cubicBezTo>
                        <a:cubicBezTo>
                          <a:pt x="262" y="538"/>
                          <a:pt x="262" y="580"/>
                          <a:pt x="284" y="602"/>
                        </a:cubicBezTo>
                      </a:path>
                    </a:pathLst>
                  </a:cu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</p:grpSp>
        </p:grpSp>
        <p:sp>
          <p:nvSpPr>
            <p:cNvPr id="5" name="WordArt 85"/>
            <p:cNvSpPr>
              <a:spLocks noChangeArrowheads="1" noChangeShapeType="1" noTextEdit="1"/>
            </p:cNvSpPr>
            <p:nvPr/>
          </p:nvSpPr>
          <p:spPr bwMode="auto">
            <a:xfrm>
              <a:off x="1664" y="2"/>
              <a:ext cx="3634" cy="1043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961"/>
                </a:avLst>
              </a:prstTxWarp>
            </a:bodyPr>
            <a:lstStyle/>
            <a:p>
              <a:pPr algn="ctr"/>
              <a:r>
                <a:rPr lang="cs-CZ" kern="10" dirty="0"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latin typeface="Times New Roman"/>
                  <a:cs typeface="Times New Roman"/>
                </a:rPr>
                <a:t>Pavel dostal </a:t>
              </a:r>
              <a:r>
                <a:rPr lang="cs-CZ" kern="10" dirty="0" smtClean="0"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latin typeface="Times New Roman"/>
                  <a:cs typeface="Times New Roman"/>
                </a:rPr>
                <a:t>11balónků. </a:t>
              </a:r>
            </a:p>
            <a:p>
              <a:pPr algn="ctr"/>
              <a:r>
                <a:rPr lang="cs-CZ" kern="10" dirty="0" smtClean="0"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latin typeface="Times New Roman"/>
                  <a:cs typeface="Times New Roman"/>
                </a:rPr>
                <a:t>Dva balónky </a:t>
              </a:r>
              <a:r>
                <a:rPr lang="cs-CZ" kern="10" dirty="0"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latin typeface="Times New Roman"/>
                  <a:cs typeface="Times New Roman"/>
                </a:rPr>
                <a:t>mu </a:t>
              </a:r>
              <a:r>
                <a:rPr lang="cs-CZ" kern="10" dirty="0" smtClean="0"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latin typeface="Times New Roman"/>
                  <a:cs typeface="Times New Roman"/>
                </a:rPr>
                <a:t>praskly.</a:t>
              </a:r>
              <a:endParaRPr lang="cs-CZ" kern="10" dirty="0">
                <a:ln w="9525">
                  <a:solidFill>
                    <a:schemeClr val="tx1"/>
                  </a:solidFill>
                  <a:round/>
                  <a:headEnd/>
                  <a:tailEnd/>
                </a:ln>
                <a:latin typeface="Times New Roman"/>
                <a:cs typeface="Times New Roman"/>
              </a:endParaRPr>
            </a:p>
            <a:p>
              <a:pPr algn="ctr"/>
              <a:r>
                <a:rPr lang="cs-CZ" kern="10" dirty="0"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latin typeface="Times New Roman"/>
                  <a:cs typeface="Times New Roman"/>
                </a:rPr>
                <a:t>Kolik balónků </a:t>
              </a:r>
              <a:r>
                <a:rPr lang="cs-CZ" kern="10" dirty="0" smtClean="0"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latin typeface="Times New Roman"/>
                  <a:cs typeface="Times New Roman"/>
                </a:rPr>
                <a:t>mu zůstalo?</a:t>
              </a:r>
              <a:endParaRPr lang="cs-CZ" kern="10" dirty="0">
                <a:ln w="9525">
                  <a:solidFill>
                    <a:schemeClr val="tx1"/>
                  </a:solidFill>
                  <a:round/>
                  <a:headEnd/>
                  <a:tailEnd/>
                </a:ln>
                <a:latin typeface="Times New Roman"/>
                <a:cs typeface="Times New Roman"/>
              </a:endParaRPr>
            </a:p>
          </p:txBody>
        </p:sp>
      </p:grpSp>
      <p:sp>
        <p:nvSpPr>
          <p:cNvPr id="91" name="TextovéPole 90"/>
          <p:cNvSpPr txBox="1"/>
          <p:nvPr/>
        </p:nvSpPr>
        <p:spPr>
          <a:xfrm>
            <a:off x="410586" y="4174474"/>
            <a:ext cx="778647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__________________________________________</a:t>
            </a:r>
          </a:p>
          <a:p>
            <a:r>
              <a:rPr lang="cs-CZ" dirty="0" smtClean="0"/>
              <a:t>     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            __________________________________________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__________________________________________________________________</a:t>
            </a:r>
          </a:p>
        </p:txBody>
      </p:sp>
      <p:sp>
        <p:nvSpPr>
          <p:cNvPr id="92" name="TextovéPole 91"/>
          <p:cNvSpPr txBox="1"/>
          <p:nvPr/>
        </p:nvSpPr>
        <p:spPr>
          <a:xfrm>
            <a:off x="3283961" y="3672603"/>
            <a:ext cx="59984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</a:rPr>
              <a:t>Z:</a:t>
            </a:r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3340681" y="4531767"/>
            <a:ext cx="63581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</a:rPr>
              <a:t>V:</a:t>
            </a:r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555275" y="5436358"/>
            <a:ext cx="70884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</a:rPr>
              <a:t>O:</a:t>
            </a:r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3957700" y="3672602"/>
            <a:ext cx="4293163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OOOOOOOOOOO</a:t>
            </a:r>
            <a:endParaRPr lang="cs-CZ" sz="4400" dirty="0"/>
          </a:p>
        </p:txBody>
      </p:sp>
      <p:cxnSp>
        <p:nvCxnSpPr>
          <p:cNvPr id="97" name="Přímá spojnice 96"/>
          <p:cNvCxnSpPr/>
          <p:nvPr/>
        </p:nvCxnSpPr>
        <p:spPr>
          <a:xfrm flipH="1" flipV="1">
            <a:off x="7740352" y="3899691"/>
            <a:ext cx="360040" cy="39340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 flipH="1" flipV="1">
            <a:off x="7380312" y="3899691"/>
            <a:ext cx="360040" cy="39340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1" name="TextovéPole 100"/>
          <p:cNvSpPr txBox="1"/>
          <p:nvPr/>
        </p:nvSpPr>
        <p:spPr>
          <a:xfrm>
            <a:off x="4095831" y="4654877"/>
            <a:ext cx="23246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11  -  2  =  9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035298" y="3761794"/>
            <a:ext cx="3644521" cy="5441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041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" grpId="0" animBg="1"/>
      <p:bldP spid="101" grpId="0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119"/>
          <p:cNvSpPr>
            <a:spLocks noChangeArrowheads="1"/>
          </p:cNvSpPr>
          <p:nvPr/>
        </p:nvSpPr>
        <p:spPr bwMode="auto">
          <a:xfrm>
            <a:off x="2915816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/>
              <a:t>1</a:t>
            </a:r>
          </a:p>
        </p:txBody>
      </p:sp>
      <p:sp>
        <p:nvSpPr>
          <p:cNvPr id="9" name="Rectangle 1119"/>
          <p:cNvSpPr>
            <a:spLocks noChangeArrowheads="1"/>
          </p:cNvSpPr>
          <p:nvPr/>
        </p:nvSpPr>
        <p:spPr bwMode="auto">
          <a:xfrm>
            <a:off x="1137000" y="3064150"/>
            <a:ext cx="394854" cy="400049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Rectangle 1119"/>
          <p:cNvSpPr>
            <a:spLocks noChangeArrowheads="1"/>
          </p:cNvSpPr>
          <p:nvPr/>
        </p:nvSpPr>
        <p:spPr bwMode="auto">
          <a:xfrm>
            <a:off x="2960693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/>
              <a:t>1</a:t>
            </a:r>
          </a:p>
        </p:txBody>
      </p:sp>
      <p:sp>
        <p:nvSpPr>
          <p:cNvPr id="16" name="Rectangle 1119"/>
          <p:cNvSpPr>
            <a:spLocks noChangeArrowheads="1"/>
          </p:cNvSpPr>
          <p:nvPr/>
        </p:nvSpPr>
        <p:spPr bwMode="auto">
          <a:xfrm>
            <a:off x="1098900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/>
              <a:t>1</a:t>
            </a:r>
          </a:p>
        </p:txBody>
      </p:sp>
      <p:sp>
        <p:nvSpPr>
          <p:cNvPr id="17" name="Rectangle 1119"/>
          <p:cNvSpPr>
            <a:spLocks noChangeArrowheads="1"/>
          </p:cNvSpPr>
          <p:nvPr/>
        </p:nvSpPr>
        <p:spPr bwMode="auto">
          <a:xfrm>
            <a:off x="6857737" y="305391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/>
              <a:t>1</a:t>
            </a:r>
          </a:p>
        </p:txBody>
      </p:sp>
      <p:sp>
        <p:nvSpPr>
          <p:cNvPr id="19" name="Rectangle 1119"/>
          <p:cNvSpPr>
            <a:spLocks noChangeArrowheads="1"/>
          </p:cNvSpPr>
          <p:nvPr/>
        </p:nvSpPr>
        <p:spPr bwMode="auto">
          <a:xfrm>
            <a:off x="4864047" y="3024318"/>
            <a:ext cx="381000" cy="427195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/>
              <a:t>1</a:t>
            </a:r>
          </a:p>
        </p:txBody>
      </p:sp>
      <p:sp>
        <p:nvSpPr>
          <p:cNvPr id="22" name="Rectangle 1119"/>
          <p:cNvSpPr>
            <a:spLocks noChangeArrowheads="1"/>
          </p:cNvSpPr>
          <p:nvPr/>
        </p:nvSpPr>
        <p:spPr bwMode="auto">
          <a:xfrm>
            <a:off x="6857737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/>
              <a:t>1</a:t>
            </a:r>
          </a:p>
        </p:txBody>
      </p:sp>
      <p:sp>
        <p:nvSpPr>
          <p:cNvPr id="25" name="Rectangle 1119"/>
          <p:cNvSpPr>
            <a:spLocks noChangeArrowheads="1"/>
          </p:cNvSpPr>
          <p:nvPr/>
        </p:nvSpPr>
        <p:spPr bwMode="auto">
          <a:xfrm>
            <a:off x="4864047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/>
              <a:t>1</a:t>
            </a:r>
          </a:p>
        </p:txBody>
      </p:sp>
      <p:sp>
        <p:nvSpPr>
          <p:cNvPr id="28" name="Rectangle 1119"/>
          <p:cNvSpPr>
            <a:spLocks noChangeArrowheads="1"/>
          </p:cNvSpPr>
          <p:nvPr/>
        </p:nvSpPr>
        <p:spPr bwMode="auto">
          <a:xfrm>
            <a:off x="5267924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9" name="Rectangle 1119"/>
          <p:cNvSpPr>
            <a:spLocks noChangeArrowheads="1"/>
          </p:cNvSpPr>
          <p:nvPr/>
        </p:nvSpPr>
        <p:spPr bwMode="auto">
          <a:xfrm>
            <a:off x="7193841" y="4078515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0" name="Rectangle 1119"/>
          <p:cNvSpPr>
            <a:spLocks noChangeArrowheads="1"/>
          </p:cNvSpPr>
          <p:nvPr/>
        </p:nvSpPr>
        <p:spPr bwMode="auto">
          <a:xfrm>
            <a:off x="3296816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" name="Rectangle 1119"/>
          <p:cNvSpPr>
            <a:spLocks noChangeArrowheads="1"/>
          </p:cNvSpPr>
          <p:nvPr/>
        </p:nvSpPr>
        <p:spPr bwMode="auto">
          <a:xfrm>
            <a:off x="1441800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5" name="Rectangle 1119"/>
          <p:cNvSpPr>
            <a:spLocks noChangeArrowheads="1"/>
          </p:cNvSpPr>
          <p:nvPr/>
        </p:nvSpPr>
        <p:spPr bwMode="auto">
          <a:xfrm>
            <a:off x="7151565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6" name="Rectangle 1119"/>
          <p:cNvSpPr>
            <a:spLocks noChangeArrowheads="1"/>
          </p:cNvSpPr>
          <p:nvPr/>
        </p:nvSpPr>
        <p:spPr bwMode="auto">
          <a:xfrm>
            <a:off x="1505493" y="236964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7" name="Rectangle 1119"/>
          <p:cNvSpPr>
            <a:spLocks noChangeArrowheads="1"/>
          </p:cNvSpPr>
          <p:nvPr/>
        </p:nvSpPr>
        <p:spPr bwMode="auto">
          <a:xfrm>
            <a:off x="3182888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8" name="Rectangle 1119"/>
          <p:cNvSpPr>
            <a:spLocks noChangeArrowheads="1"/>
          </p:cNvSpPr>
          <p:nvPr/>
        </p:nvSpPr>
        <p:spPr bwMode="auto">
          <a:xfrm>
            <a:off x="5135880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441799" y="2204864"/>
            <a:ext cx="4559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151193" y="2286160"/>
            <a:ext cx="436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096624" y="2327021"/>
            <a:ext cx="420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088666" y="2315697"/>
            <a:ext cx="5546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441799" y="3861048"/>
            <a:ext cx="5396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296815" y="3861048"/>
            <a:ext cx="5093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267924" y="3861048"/>
            <a:ext cx="549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157440" y="3928536"/>
            <a:ext cx="4538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cxnSp>
        <p:nvCxnSpPr>
          <p:cNvPr id="60" name="Přímá spojnice 59"/>
          <p:cNvCxnSpPr/>
          <p:nvPr/>
        </p:nvCxnSpPr>
        <p:spPr>
          <a:xfrm flipH="1" flipV="1">
            <a:off x="1828393" y="4428332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 flipV="1">
            <a:off x="3698681" y="4410299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 flipV="1">
            <a:off x="1912086" y="2781481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 flipV="1">
            <a:off x="3587651" y="281107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 flipV="1">
            <a:off x="7534169" y="2831314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 flipV="1">
            <a:off x="5536735" y="282131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 flipV="1">
            <a:off x="5805471" y="5630311"/>
            <a:ext cx="188060" cy="2069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H="1" flipV="1">
            <a:off x="7742023" y="5757772"/>
            <a:ext cx="114348" cy="1926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>
            <a:stCxn id="25" idx="0"/>
          </p:cNvCxnSpPr>
          <p:nvPr/>
        </p:nvCxnSpPr>
        <p:spPr>
          <a:xfrm flipV="1">
            <a:off x="5054547" y="4428332"/>
            <a:ext cx="213377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>
            <a:stCxn id="9" idx="0"/>
          </p:cNvCxnSpPr>
          <p:nvPr/>
        </p:nvCxnSpPr>
        <p:spPr>
          <a:xfrm flipV="1">
            <a:off x="1334427" y="2831314"/>
            <a:ext cx="145473" cy="2328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>
            <a:stCxn id="7" idx="0"/>
          </p:cNvCxnSpPr>
          <p:nvPr/>
        </p:nvCxnSpPr>
        <p:spPr>
          <a:xfrm flipV="1">
            <a:off x="3106316" y="2882554"/>
            <a:ext cx="123082" cy="1815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>
            <a:stCxn id="19" idx="0"/>
          </p:cNvCxnSpPr>
          <p:nvPr/>
        </p:nvCxnSpPr>
        <p:spPr>
          <a:xfrm flipV="1">
            <a:off x="5054547" y="2831316"/>
            <a:ext cx="84154" cy="1930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>
            <a:stCxn id="17" idx="0"/>
          </p:cNvCxnSpPr>
          <p:nvPr/>
        </p:nvCxnSpPr>
        <p:spPr>
          <a:xfrm flipV="1">
            <a:off x="7048237" y="2831315"/>
            <a:ext cx="103328" cy="2225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V="1">
            <a:off x="3122982" y="4428332"/>
            <a:ext cx="173834" cy="2067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>
            <a:stCxn id="16" idx="0"/>
          </p:cNvCxnSpPr>
          <p:nvPr/>
        </p:nvCxnSpPr>
        <p:spPr>
          <a:xfrm flipV="1">
            <a:off x="1289400" y="4418024"/>
            <a:ext cx="190500" cy="235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>
            <a:stCxn id="22" idx="0"/>
          </p:cNvCxnSpPr>
          <p:nvPr/>
        </p:nvCxnSpPr>
        <p:spPr>
          <a:xfrm flipV="1">
            <a:off x="7048237" y="4466729"/>
            <a:ext cx="145604" cy="1864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Nadpis 5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Rozlož čísla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1117950" y="2952732"/>
            <a:ext cx="432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52" name="Rectangle 1119"/>
          <p:cNvSpPr>
            <a:spLocks noChangeArrowheads="1"/>
          </p:cNvSpPr>
          <p:nvPr/>
        </p:nvSpPr>
        <p:spPr bwMode="auto">
          <a:xfrm>
            <a:off x="5620458" y="4671170"/>
            <a:ext cx="394854" cy="400049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1119"/>
          <p:cNvSpPr>
            <a:spLocks noChangeArrowheads="1"/>
          </p:cNvSpPr>
          <p:nvPr/>
        </p:nvSpPr>
        <p:spPr bwMode="auto">
          <a:xfrm>
            <a:off x="3657020" y="4649495"/>
            <a:ext cx="394854" cy="400049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1119"/>
          <p:cNvSpPr>
            <a:spLocks noChangeArrowheads="1"/>
          </p:cNvSpPr>
          <p:nvPr/>
        </p:nvSpPr>
        <p:spPr bwMode="auto">
          <a:xfrm>
            <a:off x="1769704" y="4649496"/>
            <a:ext cx="394854" cy="400049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1119"/>
          <p:cNvSpPr>
            <a:spLocks noChangeArrowheads="1"/>
          </p:cNvSpPr>
          <p:nvPr/>
        </p:nvSpPr>
        <p:spPr bwMode="auto">
          <a:xfrm>
            <a:off x="3545868" y="3081312"/>
            <a:ext cx="394854" cy="400049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1119"/>
          <p:cNvSpPr>
            <a:spLocks noChangeArrowheads="1"/>
          </p:cNvSpPr>
          <p:nvPr/>
        </p:nvSpPr>
        <p:spPr bwMode="auto">
          <a:xfrm>
            <a:off x="7603538" y="3081313"/>
            <a:ext cx="394854" cy="400049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1119"/>
          <p:cNvSpPr>
            <a:spLocks noChangeArrowheads="1"/>
          </p:cNvSpPr>
          <p:nvPr/>
        </p:nvSpPr>
        <p:spPr bwMode="auto">
          <a:xfrm>
            <a:off x="1897762" y="3051464"/>
            <a:ext cx="394854" cy="400049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1119"/>
          <p:cNvSpPr>
            <a:spLocks noChangeArrowheads="1"/>
          </p:cNvSpPr>
          <p:nvPr/>
        </p:nvSpPr>
        <p:spPr bwMode="auto">
          <a:xfrm>
            <a:off x="5596640" y="3016525"/>
            <a:ext cx="394854" cy="400049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1119"/>
          <p:cNvSpPr>
            <a:spLocks noChangeArrowheads="1"/>
          </p:cNvSpPr>
          <p:nvPr/>
        </p:nvSpPr>
        <p:spPr bwMode="auto">
          <a:xfrm>
            <a:off x="7534169" y="4671170"/>
            <a:ext cx="394854" cy="400049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cxnSp>
        <p:nvCxnSpPr>
          <p:cNvPr id="70" name="Přímá spojnice 69"/>
          <p:cNvCxnSpPr/>
          <p:nvPr/>
        </p:nvCxnSpPr>
        <p:spPr>
          <a:xfrm flipH="1" flipV="1">
            <a:off x="5649780" y="4428331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H="1" flipV="1">
            <a:off x="7574841" y="443851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1882954" y="290457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8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3517037" y="294517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7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5542609" y="2893383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6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7574841" y="294517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5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1772103" y="453558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4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3628067" y="450620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3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5596119" y="453558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7534749" y="457629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764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96178" y="5949280"/>
            <a:ext cx="3695925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96178" y="1793327"/>
            <a:ext cx="3695925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68901" y="3261645"/>
            <a:ext cx="3695925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96178" y="4510042"/>
            <a:ext cx="3695925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68901" y="1696638"/>
            <a:ext cx="493789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OOOOOOOOOOO</a:t>
            </a:r>
            <a:endParaRPr lang="cs-CZ" sz="4400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8901" y="4406813"/>
            <a:ext cx="493789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OOOOOOOOOOO</a:t>
            </a:r>
            <a:endParaRPr lang="cs-CZ" sz="4400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327" y="3129608"/>
            <a:ext cx="493789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OOOOOOOOOOO</a:t>
            </a:r>
            <a:endParaRPr lang="cs-CZ" sz="4400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8901" y="5852591"/>
            <a:ext cx="493789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OOOOOOOOOOO</a:t>
            </a:r>
            <a:endParaRPr lang="cs-CZ" sz="4400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07838" y="1208552"/>
            <a:ext cx="1697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11  -  </a:t>
            </a:r>
            <a:r>
              <a:rPr lang="cs-CZ" sz="3200" dirty="0" smtClean="0">
                <a:solidFill>
                  <a:srgbClr val="FF0000"/>
                </a:solidFill>
              </a:rPr>
              <a:t>2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=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22139" y="2641426"/>
            <a:ext cx="1697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11  -  </a:t>
            </a:r>
            <a:r>
              <a:rPr lang="cs-CZ" sz="3200" dirty="0" smtClean="0">
                <a:solidFill>
                  <a:srgbClr val="FF0000"/>
                </a:solidFill>
              </a:rPr>
              <a:t>3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=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08732" y="3934397"/>
            <a:ext cx="16049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11  -  </a:t>
            </a:r>
            <a:r>
              <a:rPr lang="cs-CZ" sz="3200" dirty="0" smtClean="0">
                <a:solidFill>
                  <a:srgbClr val="FF0000"/>
                </a:solidFill>
              </a:rPr>
              <a:t>4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=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81470" y="5337659"/>
            <a:ext cx="15119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11  -  </a:t>
            </a:r>
            <a:r>
              <a:rPr lang="cs-CZ" sz="3200" dirty="0" smtClean="0">
                <a:solidFill>
                  <a:srgbClr val="FF0000"/>
                </a:solidFill>
              </a:rPr>
              <a:t>5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=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4306024" y="1885226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947106" y="1885227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878707" y="1173372"/>
            <a:ext cx="25891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11  -  </a:t>
            </a:r>
            <a:r>
              <a:rPr lang="cs-CZ" sz="3200" dirty="0" smtClean="0">
                <a:solidFill>
                  <a:srgbClr val="FF0000"/>
                </a:solidFill>
              </a:rPr>
              <a:t>1  -  1  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=  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91430" y="2641425"/>
            <a:ext cx="25891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11  -  </a:t>
            </a:r>
            <a:r>
              <a:rPr lang="cs-CZ" sz="3200" dirty="0" smtClean="0">
                <a:solidFill>
                  <a:srgbClr val="FF0000"/>
                </a:solidFill>
              </a:rPr>
              <a:t>1  -  2  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=  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92114" y="3925267"/>
            <a:ext cx="25891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11  -  </a:t>
            </a:r>
            <a:r>
              <a:rPr lang="cs-CZ" sz="3200" dirty="0" smtClean="0">
                <a:solidFill>
                  <a:srgbClr val="FF0000"/>
                </a:solidFill>
              </a:rPr>
              <a:t>1  -  3  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=  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10187" y="5310880"/>
            <a:ext cx="25891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11  -  </a:t>
            </a:r>
            <a:r>
              <a:rPr lang="cs-CZ" sz="3200" dirty="0" smtClean="0">
                <a:solidFill>
                  <a:srgbClr val="FF0000"/>
                </a:solidFill>
              </a:rPr>
              <a:t>1  -  4  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=  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3552277" y="3342866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971089" y="3353544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315839" y="3353544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229270" y="4595401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588188" y="4538371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971089" y="4595401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278965" y="4595401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2820709" y="6046525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179627" y="6046525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556439" y="6041179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932192" y="6041179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330993" y="6041180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3360638" y="4364867"/>
            <a:ext cx="735501" cy="28149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3669551" y="3114212"/>
            <a:ext cx="466660" cy="29486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4041731" y="1645295"/>
            <a:ext cx="108817" cy="279039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2982513" y="5803755"/>
            <a:ext cx="1113626" cy="29105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248516" y="3114212"/>
            <a:ext cx="215923" cy="2393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4248516" y="4406813"/>
            <a:ext cx="246782" cy="23954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4248516" y="5803755"/>
            <a:ext cx="188539" cy="25869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4248516" y="1657530"/>
            <a:ext cx="162702" cy="22769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1" name="TextovéPole 60"/>
          <p:cNvSpPr txBox="1"/>
          <p:nvPr/>
        </p:nvSpPr>
        <p:spPr>
          <a:xfrm>
            <a:off x="7257448" y="1205729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9</a:t>
            </a:r>
            <a:endParaRPr lang="cs-CZ" sz="32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302829" y="2618349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8</a:t>
            </a:r>
            <a:endParaRPr lang="cs-CZ" sz="32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7302829" y="393436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7</a:t>
            </a:r>
            <a:endParaRPr lang="cs-CZ" sz="32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7387450" y="5337659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65" name="Obdélník 64"/>
          <p:cNvSpPr/>
          <p:nvPr/>
        </p:nvSpPr>
        <p:spPr>
          <a:xfrm>
            <a:off x="7257448" y="1250469"/>
            <a:ext cx="457200" cy="48818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7302829" y="2641426"/>
            <a:ext cx="457200" cy="48818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7310532" y="3934397"/>
            <a:ext cx="457200" cy="48818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7334901" y="5407473"/>
            <a:ext cx="457200" cy="48818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TextovéPole 78"/>
          <p:cNvSpPr txBox="1"/>
          <p:nvPr/>
        </p:nvSpPr>
        <p:spPr>
          <a:xfrm>
            <a:off x="457899" y="260648"/>
            <a:ext cx="59592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Vypočítej pomocí rozkladu.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0028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9" grpId="0"/>
      <p:bldP spid="20" grpId="0"/>
      <p:bldP spid="21" grpId="0"/>
      <p:bldP spid="22" grpId="0"/>
      <p:bldP spid="61" grpId="0"/>
      <p:bldP spid="62" grpId="0"/>
      <p:bldP spid="63" grpId="0"/>
      <p:bldP spid="6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96178" y="5949280"/>
            <a:ext cx="3695925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96178" y="1793327"/>
            <a:ext cx="3695925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68901" y="3261645"/>
            <a:ext cx="3695925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96178" y="4510042"/>
            <a:ext cx="3695925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68900" y="1696638"/>
            <a:ext cx="493789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OOOOOOOOOOO</a:t>
            </a:r>
            <a:endParaRPr lang="cs-CZ" sz="4400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8901" y="4406813"/>
            <a:ext cx="493789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OOOOOOOOOOO</a:t>
            </a:r>
            <a:endParaRPr lang="cs-CZ" sz="4400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3998" y="3164956"/>
            <a:ext cx="493789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OOOOOOOOOOO</a:t>
            </a:r>
            <a:endParaRPr lang="cs-CZ" sz="4400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8901" y="5852591"/>
            <a:ext cx="493789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OOOOOOOOOOO</a:t>
            </a:r>
            <a:endParaRPr lang="cs-CZ" sz="4400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07838" y="1208552"/>
            <a:ext cx="1697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11  -  </a:t>
            </a:r>
            <a:r>
              <a:rPr lang="cs-CZ" sz="3200" dirty="0" smtClean="0">
                <a:solidFill>
                  <a:srgbClr val="FF0000"/>
                </a:solidFill>
              </a:rPr>
              <a:t>6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=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22139" y="2641426"/>
            <a:ext cx="1697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11  -  </a:t>
            </a:r>
            <a:r>
              <a:rPr lang="cs-CZ" sz="3200" dirty="0" smtClean="0">
                <a:solidFill>
                  <a:srgbClr val="FF0000"/>
                </a:solidFill>
              </a:rPr>
              <a:t>7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=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08732" y="3934397"/>
            <a:ext cx="16049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11  -  </a:t>
            </a:r>
            <a:r>
              <a:rPr lang="cs-CZ" sz="3200" dirty="0" smtClean="0">
                <a:solidFill>
                  <a:srgbClr val="FF0000"/>
                </a:solidFill>
              </a:rPr>
              <a:t>8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=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81470" y="5337659"/>
            <a:ext cx="16049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11  -  </a:t>
            </a:r>
            <a:r>
              <a:rPr lang="cs-CZ" sz="3200" dirty="0" smtClean="0">
                <a:solidFill>
                  <a:srgbClr val="FF0000"/>
                </a:solidFill>
              </a:rPr>
              <a:t>9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=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4306024" y="1885226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947106" y="1885227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573274" y="1885226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878707" y="1173372"/>
            <a:ext cx="25891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11  -  </a:t>
            </a:r>
            <a:r>
              <a:rPr lang="cs-CZ" sz="3200" dirty="0" smtClean="0">
                <a:solidFill>
                  <a:srgbClr val="FF0000"/>
                </a:solidFill>
              </a:rPr>
              <a:t>1  -  5  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=  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91430" y="2641425"/>
            <a:ext cx="25891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11  -  </a:t>
            </a:r>
            <a:r>
              <a:rPr lang="cs-CZ" sz="3200" dirty="0" smtClean="0">
                <a:solidFill>
                  <a:srgbClr val="FF0000"/>
                </a:solidFill>
              </a:rPr>
              <a:t>1  -  6  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=  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92114" y="3925267"/>
            <a:ext cx="25891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11  -  </a:t>
            </a:r>
            <a:r>
              <a:rPr lang="cs-CZ" sz="3200" dirty="0" smtClean="0">
                <a:solidFill>
                  <a:srgbClr val="FF0000"/>
                </a:solidFill>
              </a:rPr>
              <a:t>1  -  7  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=  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10187" y="5310880"/>
            <a:ext cx="25891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11  -  </a:t>
            </a:r>
            <a:r>
              <a:rPr lang="cs-CZ" sz="3200" dirty="0" smtClean="0">
                <a:solidFill>
                  <a:srgbClr val="FF0000"/>
                </a:solidFill>
              </a:rPr>
              <a:t>1  -  8  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=  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3214356" y="3334357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543205" y="3342866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902123" y="3342866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315839" y="3353544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830842" y="4560999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229270" y="4595401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573274" y="4586891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971089" y="4595401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278965" y="4595401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473857" y="6041179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2820709" y="6046525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179627" y="6046525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556439" y="6041179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932192" y="6041179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330993" y="6041180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1905446" y="4356448"/>
            <a:ext cx="2496494" cy="30718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2195736" y="3129609"/>
            <a:ext cx="1915915" cy="22785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2631934" y="1673361"/>
            <a:ext cx="1479717" cy="2399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1482578" y="5776909"/>
            <a:ext cx="2629073" cy="29105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215002" y="3039490"/>
            <a:ext cx="358918" cy="39226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4248516" y="4364867"/>
            <a:ext cx="358918" cy="39226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4248516" y="5726302"/>
            <a:ext cx="358918" cy="39226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4205652" y="1696638"/>
            <a:ext cx="311225" cy="22769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1" name="TextovéPole 60"/>
          <p:cNvSpPr txBox="1"/>
          <p:nvPr/>
        </p:nvSpPr>
        <p:spPr>
          <a:xfrm>
            <a:off x="7257448" y="1205729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302829" y="2618349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7302829" y="393436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7366973" y="5310879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65" name="Obdélník 64"/>
          <p:cNvSpPr/>
          <p:nvPr/>
        </p:nvSpPr>
        <p:spPr>
          <a:xfrm>
            <a:off x="7257448" y="1250469"/>
            <a:ext cx="457200" cy="48818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7302829" y="2641426"/>
            <a:ext cx="457200" cy="48818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7310532" y="3934397"/>
            <a:ext cx="457200" cy="48818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7334901" y="5407473"/>
            <a:ext cx="457200" cy="48818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8" name="Přímá spojnice 57"/>
          <p:cNvCxnSpPr/>
          <p:nvPr/>
        </p:nvCxnSpPr>
        <p:spPr>
          <a:xfrm>
            <a:off x="2452475" y="1876716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2855438" y="1876716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3179627" y="1885226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2057945" y="3342866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2438196" y="3334327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2811393" y="3342866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2137602" y="6046525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1756021" y="4560999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2114939" y="4586891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2450917" y="4601942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1419766" y="6041179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1778684" y="6041180"/>
            <a:ext cx="358918" cy="392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4228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1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9" grpId="0"/>
      <p:bldP spid="20" grpId="0"/>
      <p:bldP spid="21" grpId="0"/>
      <p:bldP spid="22" grpId="0"/>
      <p:bldP spid="61" grpId="0"/>
      <p:bldP spid="62" grpId="0"/>
      <p:bldP spid="63" grpId="0"/>
      <p:bldP spid="6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0070C0"/>
                </a:solidFill>
              </a:rPr>
              <a:t>VYŘEŠ PŘÍKLADY POMOCÍ ROZKLADU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242111"/>
            <a:ext cx="1697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  -  8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1697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0070C0"/>
                </a:solidFill>
              </a:rPr>
              <a:t>11  -  2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43327" y="4803932"/>
            <a:ext cx="1697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  -  4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4803932"/>
            <a:ext cx="1697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  -  2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3242112"/>
            <a:ext cx="1697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  -  5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32240" y="3242108"/>
            <a:ext cx="1697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  -  9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51357" y="1628799"/>
            <a:ext cx="1697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  -  6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1628800"/>
            <a:ext cx="1697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  -  3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4754712"/>
            <a:ext cx="1697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  -  7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37453" y="162532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9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439577" y="478329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9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41228" y="477751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7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430141" y="3242107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2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41228" y="3242109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6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423158" y="1625319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5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41228" y="1625318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8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01597" y="324211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98125" y="4754711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4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4256246" y="391385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1151518" y="3843415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1191974" y="2424171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4285546" y="381173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2" name="Obdélník 81"/>
          <p:cNvSpPr/>
          <p:nvPr/>
        </p:nvSpPr>
        <p:spPr>
          <a:xfrm>
            <a:off x="1805246" y="3843415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4256246" y="2502884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1780253" y="245402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7352590" y="2362361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7939840" y="2349576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4857910" y="248796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4263791" y="243909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1813764" y="374073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1183590" y="371584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7971912" y="2292041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7384662" y="229683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4889982" y="243909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7335179" y="5493898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4889982" y="5470057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4215092" y="544379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7349818" y="384527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1793190" y="243909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7971912" y="381802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8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4857910" y="385007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7939840" y="5440739"/>
            <a:ext cx="4428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1945590" y="538000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1263945" y="541037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4" name="Obdélník 103"/>
          <p:cNvSpPr/>
          <p:nvPr/>
        </p:nvSpPr>
        <p:spPr>
          <a:xfrm>
            <a:off x="7939840" y="5520561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7312409" y="553795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4871181" y="549389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4183020" y="550757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bdélník 107"/>
          <p:cNvSpPr/>
          <p:nvPr/>
        </p:nvSpPr>
        <p:spPr>
          <a:xfrm>
            <a:off x="7317746" y="3910965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7939840" y="3880584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4824864" y="3945601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1917673" y="5504527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1259790" y="5474163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1119446" y="2440326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>
            <a:endCxn id="92" idx="0"/>
          </p:cNvCxnSpPr>
          <p:nvPr/>
        </p:nvCxnSpPr>
        <p:spPr>
          <a:xfrm flipH="1">
            <a:off x="7581190" y="2057621"/>
            <a:ext cx="228600" cy="2392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endCxn id="97" idx="0"/>
          </p:cNvCxnSpPr>
          <p:nvPr/>
        </p:nvCxnSpPr>
        <p:spPr>
          <a:xfrm flipH="1">
            <a:off x="7546346" y="3699164"/>
            <a:ext cx="181889" cy="1461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endCxn id="94" idx="0"/>
          </p:cNvCxnSpPr>
          <p:nvPr/>
        </p:nvCxnSpPr>
        <p:spPr>
          <a:xfrm flipH="1">
            <a:off x="7531707" y="5292436"/>
            <a:ext cx="246011" cy="201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endCxn id="107" idx="0"/>
          </p:cNvCxnSpPr>
          <p:nvPr/>
        </p:nvCxnSpPr>
        <p:spPr>
          <a:xfrm flipH="1">
            <a:off x="4411620" y="5292436"/>
            <a:ext cx="301826" cy="2151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1388504" y="5242513"/>
            <a:ext cx="328486" cy="1461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1263946" y="3713274"/>
            <a:ext cx="268572" cy="984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>
            <a:off x="4411621" y="3699164"/>
            <a:ext cx="271215" cy="1814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1689073" y="3607837"/>
            <a:ext cx="228600" cy="2190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>
            <a:endCxn id="111" idx="0"/>
          </p:cNvCxnSpPr>
          <p:nvPr/>
        </p:nvCxnSpPr>
        <p:spPr>
          <a:xfrm>
            <a:off x="1813764" y="5251919"/>
            <a:ext cx="332509" cy="2526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>
            <a:endCxn id="93" idx="0"/>
          </p:cNvCxnSpPr>
          <p:nvPr/>
        </p:nvCxnSpPr>
        <p:spPr>
          <a:xfrm>
            <a:off x="4793766" y="2168862"/>
            <a:ext cx="292744" cy="2702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>
            <a:endCxn id="100" idx="0"/>
          </p:cNvCxnSpPr>
          <p:nvPr/>
        </p:nvCxnSpPr>
        <p:spPr>
          <a:xfrm>
            <a:off x="4793766" y="3614815"/>
            <a:ext cx="260672" cy="2352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>
            <a:endCxn id="95" idx="0"/>
          </p:cNvCxnSpPr>
          <p:nvPr/>
        </p:nvCxnSpPr>
        <p:spPr>
          <a:xfrm>
            <a:off x="4876800" y="5292436"/>
            <a:ext cx="209710" cy="1776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7907768" y="5259280"/>
            <a:ext cx="228600" cy="2175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>
            <a:endCxn id="99" idx="0"/>
          </p:cNvCxnSpPr>
          <p:nvPr/>
        </p:nvCxnSpPr>
        <p:spPr>
          <a:xfrm>
            <a:off x="7907768" y="3585175"/>
            <a:ext cx="260672" cy="2328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7939840" y="2057621"/>
            <a:ext cx="280841" cy="2463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>
            <a:endCxn id="88" idx="0"/>
          </p:cNvCxnSpPr>
          <p:nvPr/>
        </p:nvCxnSpPr>
        <p:spPr>
          <a:xfrm flipH="1">
            <a:off x="4460319" y="2168862"/>
            <a:ext cx="218283" cy="2702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flipH="1">
            <a:off x="1259790" y="2057621"/>
            <a:ext cx="228600" cy="2919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>
            <a:off x="1608718" y="2057621"/>
            <a:ext cx="308955" cy="304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9813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66" grpId="0"/>
      <p:bldP spid="6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99" grpId="0"/>
      <p:bldP spid="100" grpId="0"/>
      <p:bldP spid="101" grpId="0"/>
      <p:bldP spid="102" grpId="0"/>
      <p:bldP spid="10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6" descr="C:\Users\08C1\AppData\Local\Microsoft\Windows\Temporary Internet Files\Content.IE5\K0O7W0UI\MC9004332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198" y="436156"/>
            <a:ext cx="4931007" cy="374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5" descr="C:\Users\08C1\AppData\Local\Microsoft\Windows\Temporary Internet Files\Content.IE5\YYPZW21M\MC9004332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964" y="436156"/>
            <a:ext cx="3384376" cy="4807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08C1\AppData\Local\Microsoft\Windows\Temporary Internet Files\Content.IE5\K0O7W0UI\MC9004332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977" y="2839996"/>
            <a:ext cx="4931007" cy="374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08C1\AppData\Local\Microsoft\Windows\Temporary Internet Files\Content.IE5\LDOPNIE0\MP9004277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1090" y="2132855"/>
            <a:ext cx="2088233" cy="2556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5" descr="C:\Users\08C1\AppData\Local\Microsoft\Windows\Temporary Internet Files\Content.IE5\YYPZW21M\MC9004332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83846"/>
            <a:ext cx="3384376" cy="4807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5527" y="1548080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11-2=</a:t>
            </a:r>
            <a:endParaRPr lang="cs-CZ" sz="32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488289" y="3227023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11-6=</a:t>
            </a:r>
            <a:endParaRPr lang="cs-CZ" sz="32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671358" y="2547608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11-4=</a:t>
            </a:r>
            <a:endParaRPr lang="cs-CZ" sz="32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02581" y="5478345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11-5=</a:t>
            </a:r>
            <a:endParaRPr lang="cs-CZ" sz="32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444870" y="835253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11-5=</a:t>
            </a:r>
            <a:endParaRPr lang="cs-CZ" sz="32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912470" y="808995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11-7=</a:t>
            </a:r>
            <a:endParaRPr lang="cs-CZ" sz="32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465071" y="1757499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11-4=</a:t>
            </a:r>
            <a:endParaRPr lang="cs-CZ" sz="32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407921" y="2839996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11-9=</a:t>
            </a:r>
            <a:endParaRPr lang="cs-CZ" sz="32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522512" y="3891458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11-7=</a:t>
            </a:r>
            <a:endParaRPr lang="cs-CZ" sz="32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824466" y="4538537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11-3=</a:t>
            </a:r>
            <a:endParaRPr lang="cs-CZ" sz="32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694067" y="4951447"/>
            <a:ext cx="1155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11-8=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49273" y="116632"/>
            <a:ext cx="51682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Vypočítej příklady z balonků!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00701" y="2547608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7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99132" y="5473367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6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27189" y="4538537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8</a:t>
            </a:r>
            <a:endParaRPr lang="cs-CZ" sz="3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488289" y="3891457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735245" y="494114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486878" y="283999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458412" y="1548079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9</a:t>
            </a:r>
            <a:endParaRPr lang="cs-CZ" sz="32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413397" y="83525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6</a:t>
            </a:r>
            <a:endParaRPr lang="cs-CZ" sz="32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518949" y="322702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5</a:t>
            </a:r>
            <a:endParaRPr lang="cs-CZ" sz="32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447592" y="1757499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7</a:t>
            </a:r>
            <a:endParaRPr lang="cs-CZ" sz="32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994298" y="83525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</a:t>
            </a:r>
            <a:endParaRPr lang="cs-CZ" sz="3200" b="1" dirty="0"/>
          </a:p>
        </p:txBody>
      </p:sp>
      <p:pic>
        <p:nvPicPr>
          <p:cNvPr id="47" name="Picture 9" descr="C:\Users\08C1\AppData\Local\Microsoft\Windows\Temporary Internet Files\Content.IE5\YYPZW21M\MC900428095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1916" y="4183846"/>
            <a:ext cx="2837407" cy="2579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2795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1027"/>
          <p:cNvGrpSpPr>
            <a:grpSpLocks/>
          </p:cNvGrpSpPr>
          <p:nvPr/>
        </p:nvGrpSpPr>
        <p:grpSpPr bwMode="auto">
          <a:xfrm>
            <a:off x="395288" y="347664"/>
            <a:ext cx="8428038" cy="5648326"/>
            <a:chOff x="249" y="231"/>
            <a:chExt cx="5309" cy="3558"/>
          </a:xfrm>
        </p:grpSpPr>
        <p:grpSp>
          <p:nvGrpSpPr>
            <p:cNvPr id="6181" name="Group 1029"/>
            <p:cNvGrpSpPr>
              <a:grpSpLocks/>
            </p:cNvGrpSpPr>
            <p:nvPr/>
          </p:nvGrpSpPr>
          <p:grpSpPr bwMode="auto">
            <a:xfrm>
              <a:off x="3066" y="1240"/>
              <a:ext cx="2290" cy="456"/>
              <a:chOff x="33" y="1735"/>
              <a:chExt cx="2016" cy="290"/>
            </a:xfrm>
          </p:grpSpPr>
          <p:sp>
            <p:nvSpPr>
              <p:cNvPr id="6276" name="Line 1031"/>
              <p:cNvSpPr>
                <a:spLocks noChangeShapeType="1"/>
              </p:cNvSpPr>
              <p:nvPr/>
            </p:nvSpPr>
            <p:spPr bwMode="auto">
              <a:xfrm flipV="1">
                <a:off x="51" y="2023"/>
                <a:ext cx="1984" cy="2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75" name="Line 1033"/>
              <p:cNvSpPr>
                <a:spLocks noChangeShapeType="1"/>
              </p:cNvSpPr>
              <p:nvPr/>
            </p:nvSpPr>
            <p:spPr bwMode="auto">
              <a:xfrm>
                <a:off x="33" y="1735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2" name="Group 1034"/>
            <p:cNvGrpSpPr>
              <a:grpSpLocks/>
            </p:cNvGrpSpPr>
            <p:nvPr/>
          </p:nvGrpSpPr>
          <p:grpSpPr bwMode="auto">
            <a:xfrm>
              <a:off x="328" y="1232"/>
              <a:ext cx="2303" cy="487"/>
              <a:chOff x="9" y="1726"/>
              <a:chExt cx="2047" cy="309"/>
            </a:xfrm>
          </p:grpSpPr>
          <p:sp>
            <p:nvSpPr>
              <p:cNvPr id="6272" name="Line 1036"/>
              <p:cNvSpPr>
                <a:spLocks noChangeShapeType="1"/>
              </p:cNvSpPr>
              <p:nvPr/>
            </p:nvSpPr>
            <p:spPr bwMode="auto">
              <a:xfrm>
                <a:off x="40" y="2035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71" name="Line 1038"/>
              <p:cNvSpPr>
                <a:spLocks noChangeShapeType="1"/>
              </p:cNvSpPr>
              <p:nvPr/>
            </p:nvSpPr>
            <p:spPr bwMode="auto">
              <a:xfrm>
                <a:off x="9" y="1726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3" name="Group 1039"/>
            <p:cNvGrpSpPr>
              <a:grpSpLocks/>
            </p:cNvGrpSpPr>
            <p:nvPr/>
          </p:nvGrpSpPr>
          <p:grpSpPr bwMode="auto">
            <a:xfrm>
              <a:off x="383" y="3317"/>
              <a:ext cx="2336" cy="472"/>
              <a:chOff x="-8" y="1621"/>
              <a:chExt cx="2056" cy="322"/>
            </a:xfrm>
          </p:grpSpPr>
          <p:sp>
            <p:nvSpPr>
              <p:cNvPr id="6268" name="Line 1041"/>
              <p:cNvSpPr>
                <a:spLocks noChangeShapeType="1"/>
              </p:cNvSpPr>
              <p:nvPr/>
            </p:nvSpPr>
            <p:spPr bwMode="auto">
              <a:xfrm>
                <a:off x="32" y="1943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67" name="Line 1043"/>
              <p:cNvSpPr>
                <a:spLocks noChangeShapeType="1"/>
              </p:cNvSpPr>
              <p:nvPr/>
            </p:nvSpPr>
            <p:spPr bwMode="auto">
              <a:xfrm>
                <a:off x="-8" y="162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4" name="Group 1044"/>
            <p:cNvGrpSpPr>
              <a:grpSpLocks/>
            </p:cNvGrpSpPr>
            <p:nvPr/>
          </p:nvGrpSpPr>
          <p:grpSpPr bwMode="auto">
            <a:xfrm>
              <a:off x="3012" y="3319"/>
              <a:ext cx="2334" cy="462"/>
              <a:chOff x="-52" y="1628"/>
              <a:chExt cx="2055" cy="315"/>
            </a:xfrm>
          </p:grpSpPr>
          <p:sp>
            <p:nvSpPr>
              <p:cNvPr id="6264" name="Line 1046"/>
              <p:cNvSpPr>
                <a:spLocks noChangeShapeType="1"/>
              </p:cNvSpPr>
              <p:nvPr/>
            </p:nvSpPr>
            <p:spPr bwMode="auto">
              <a:xfrm>
                <a:off x="-52" y="1943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63" name="Line 1048"/>
              <p:cNvSpPr>
                <a:spLocks noChangeShapeType="1"/>
              </p:cNvSpPr>
              <p:nvPr/>
            </p:nvSpPr>
            <p:spPr bwMode="auto">
              <a:xfrm>
                <a:off x="-13" y="162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5" name="Group 1049"/>
            <p:cNvGrpSpPr>
              <a:grpSpLocks/>
            </p:cNvGrpSpPr>
            <p:nvPr/>
          </p:nvGrpSpPr>
          <p:grpSpPr bwMode="auto">
            <a:xfrm>
              <a:off x="249" y="231"/>
              <a:ext cx="5309" cy="2601"/>
              <a:chOff x="249" y="231"/>
              <a:chExt cx="5309" cy="2601"/>
            </a:xfrm>
          </p:grpSpPr>
          <p:grpSp>
            <p:nvGrpSpPr>
              <p:cNvPr id="6186" name="Group 1050"/>
              <p:cNvGrpSpPr>
                <a:grpSpLocks/>
              </p:cNvGrpSpPr>
              <p:nvPr/>
            </p:nvGrpSpPr>
            <p:grpSpPr bwMode="auto">
              <a:xfrm>
                <a:off x="3000" y="231"/>
                <a:ext cx="2400" cy="489"/>
                <a:chOff x="3136" y="231"/>
                <a:chExt cx="2336" cy="507"/>
              </a:xfrm>
            </p:grpSpPr>
            <p:sp>
              <p:nvSpPr>
                <p:cNvPr id="6242" name="Line 1051"/>
                <p:cNvSpPr>
                  <a:spLocks noChangeShapeType="1"/>
                </p:cNvSpPr>
                <p:nvPr/>
              </p:nvSpPr>
              <p:spPr bwMode="auto">
                <a:xfrm>
                  <a:off x="3136" y="284"/>
                  <a:ext cx="0" cy="436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43" name="Line 1052"/>
                <p:cNvSpPr>
                  <a:spLocks noChangeShapeType="1"/>
                </p:cNvSpPr>
                <p:nvPr/>
              </p:nvSpPr>
              <p:spPr bwMode="auto">
                <a:xfrm>
                  <a:off x="3158" y="615"/>
                  <a:ext cx="2314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4" name="Line 1053"/>
                <p:cNvSpPr>
                  <a:spLocks noChangeShapeType="1"/>
                </p:cNvSpPr>
                <p:nvPr/>
              </p:nvSpPr>
              <p:spPr bwMode="auto">
                <a:xfrm>
                  <a:off x="5470" y="245"/>
                  <a:ext cx="0" cy="448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45" name="Oval 1054"/>
                <p:cNvSpPr>
                  <a:spLocks noChangeArrowheads="1"/>
                </p:cNvSpPr>
                <p:nvPr/>
              </p:nvSpPr>
              <p:spPr bwMode="auto">
                <a:xfrm>
                  <a:off x="3230" y="516"/>
                  <a:ext cx="181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0" name="Line 1059"/>
                <p:cNvSpPr>
                  <a:spLocks noChangeShapeType="1"/>
                </p:cNvSpPr>
                <p:nvPr/>
              </p:nvSpPr>
              <p:spPr bwMode="auto">
                <a:xfrm flipV="1">
                  <a:off x="3148" y="359"/>
                  <a:ext cx="2322" cy="21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1" name="Oval 1060"/>
                <p:cNvSpPr>
                  <a:spLocks noChangeArrowheads="1"/>
                </p:cNvSpPr>
                <p:nvPr/>
              </p:nvSpPr>
              <p:spPr bwMode="auto">
                <a:xfrm>
                  <a:off x="3220" y="264"/>
                  <a:ext cx="182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2" name="Oval 1061"/>
                <p:cNvSpPr>
                  <a:spLocks noChangeArrowheads="1"/>
                </p:cNvSpPr>
                <p:nvPr/>
              </p:nvSpPr>
              <p:spPr bwMode="auto">
                <a:xfrm>
                  <a:off x="3416" y="264"/>
                  <a:ext cx="180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3" name="Oval 1062"/>
                <p:cNvSpPr>
                  <a:spLocks noChangeArrowheads="1"/>
                </p:cNvSpPr>
                <p:nvPr/>
              </p:nvSpPr>
              <p:spPr bwMode="auto">
                <a:xfrm>
                  <a:off x="3610" y="264"/>
                  <a:ext cx="184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4" name="Oval 1063"/>
                <p:cNvSpPr>
                  <a:spLocks noChangeArrowheads="1"/>
                </p:cNvSpPr>
                <p:nvPr/>
              </p:nvSpPr>
              <p:spPr bwMode="auto">
                <a:xfrm>
                  <a:off x="3799" y="264"/>
                  <a:ext cx="183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5" name="Oval 1064"/>
                <p:cNvSpPr>
                  <a:spLocks noChangeArrowheads="1"/>
                </p:cNvSpPr>
                <p:nvPr/>
              </p:nvSpPr>
              <p:spPr bwMode="auto">
                <a:xfrm>
                  <a:off x="3985" y="246"/>
                  <a:ext cx="182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6" name="Oval 1065"/>
                <p:cNvSpPr>
                  <a:spLocks noChangeArrowheads="1"/>
                </p:cNvSpPr>
                <p:nvPr/>
              </p:nvSpPr>
              <p:spPr bwMode="auto">
                <a:xfrm>
                  <a:off x="4185" y="246"/>
                  <a:ext cx="181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7" name="Oval 1066"/>
                <p:cNvSpPr>
                  <a:spLocks noChangeArrowheads="1"/>
                </p:cNvSpPr>
                <p:nvPr/>
              </p:nvSpPr>
              <p:spPr bwMode="auto">
                <a:xfrm>
                  <a:off x="4381" y="246"/>
                  <a:ext cx="183" cy="223"/>
                </a:xfrm>
                <a:prstGeom prst="ellipse">
                  <a:avLst/>
                </a:prstGeom>
                <a:solidFill>
                  <a:srgbClr val="0070C0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8" name="Oval 1067"/>
                <p:cNvSpPr>
                  <a:spLocks noChangeArrowheads="1"/>
                </p:cNvSpPr>
                <p:nvPr/>
              </p:nvSpPr>
              <p:spPr bwMode="auto">
                <a:xfrm>
                  <a:off x="4577" y="246"/>
                  <a:ext cx="181" cy="223"/>
                </a:xfrm>
                <a:prstGeom prst="ellipse">
                  <a:avLst/>
                </a:prstGeom>
                <a:solidFill>
                  <a:srgbClr val="0070C0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9" name="Oval 1068"/>
                <p:cNvSpPr>
                  <a:spLocks noChangeArrowheads="1"/>
                </p:cNvSpPr>
                <p:nvPr/>
              </p:nvSpPr>
              <p:spPr bwMode="auto">
                <a:xfrm>
                  <a:off x="4767" y="246"/>
                  <a:ext cx="179" cy="223"/>
                </a:xfrm>
                <a:prstGeom prst="ellipse">
                  <a:avLst/>
                </a:prstGeom>
                <a:solidFill>
                  <a:srgbClr val="0070C0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60" name="Oval 1069"/>
                <p:cNvSpPr>
                  <a:spLocks noChangeArrowheads="1"/>
                </p:cNvSpPr>
                <p:nvPr/>
              </p:nvSpPr>
              <p:spPr bwMode="auto">
                <a:xfrm>
                  <a:off x="4953" y="231"/>
                  <a:ext cx="179" cy="221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6187" name="Group 1071"/>
              <p:cNvGrpSpPr>
                <a:grpSpLocks/>
              </p:cNvGrpSpPr>
              <p:nvPr/>
            </p:nvGrpSpPr>
            <p:grpSpPr bwMode="auto">
              <a:xfrm>
                <a:off x="249" y="282"/>
                <a:ext cx="2534" cy="486"/>
                <a:chOff x="336" y="282"/>
                <a:chExt cx="2438" cy="486"/>
              </a:xfrm>
            </p:grpSpPr>
            <p:sp>
              <p:nvSpPr>
                <p:cNvPr id="6223" name="Line 1072"/>
                <p:cNvSpPr>
                  <a:spLocks noChangeShapeType="1"/>
                </p:cNvSpPr>
                <p:nvPr/>
              </p:nvSpPr>
              <p:spPr bwMode="auto">
                <a:xfrm>
                  <a:off x="336" y="328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24" name="Line 1073"/>
                <p:cNvSpPr>
                  <a:spLocks noChangeShapeType="1"/>
                </p:cNvSpPr>
                <p:nvPr/>
              </p:nvSpPr>
              <p:spPr bwMode="auto">
                <a:xfrm>
                  <a:off x="337" y="657"/>
                  <a:ext cx="2375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5" name="Oval 1074"/>
                <p:cNvSpPr>
                  <a:spLocks noChangeArrowheads="1"/>
                </p:cNvSpPr>
                <p:nvPr/>
              </p:nvSpPr>
              <p:spPr bwMode="auto">
                <a:xfrm>
                  <a:off x="444" y="553"/>
                  <a:ext cx="18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6" name="Line 1075"/>
                <p:cNvSpPr>
                  <a:spLocks noChangeShapeType="1"/>
                </p:cNvSpPr>
                <p:nvPr/>
              </p:nvSpPr>
              <p:spPr bwMode="auto">
                <a:xfrm flipV="1">
                  <a:off x="358" y="399"/>
                  <a:ext cx="2416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7" name="Oval 1076"/>
                <p:cNvSpPr>
                  <a:spLocks noChangeArrowheads="1"/>
                </p:cNvSpPr>
                <p:nvPr/>
              </p:nvSpPr>
              <p:spPr bwMode="auto">
                <a:xfrm>
                  <a:off x="432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8" name="Oval 1077"/>
                <p:cNvSpPr>
                  <a:spLocks noChangeArrowheads="1"/>
                </p:cNvSpPr>
                <p:nvPr/>
              </p:nvSpPr>
              <p:spPr bwMode="auto">
                <a:xfrm>
                  <a:off x="637" y="309"/>
                  <a:ext cx="188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9" name="Oval 1078"/>
                <p:cNvSpPr>
                  <a:spLocks noChangeArrowheads="1"/>
                </p:cNvSpPr>
                <p:nvPr/>
              </p:nvSpPr>
              <p:spPr bwMode="auto">
                <a:xfrm>
                  <a:off x="840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0" name="Oval 1079"/>
                <p:cNvSpPr>
                  <a:spLocks noChangeArrowheads="1"/>
                </p:cNvSpPr>
                <p:nvPr/>
              </p:nvSpPr>
              <p:spPr bwMode="auto">
                <a:xfrm>
                  <a:off x="1037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1" name="Oval 1080"/>
                <p:cNvSpPr>
                  <a:spLocks noChangeArrowheads="1"/>
                </p:cNvSpPr>
                <p:nvPr/>
              </p:nvSpPr>
              <p:spPr bwMode="auto">
                <a:xfrm>
                  <a:off x="1240" y="282"/>
                  <a:ext cx="18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2" name="Oval 1081"/>
                <p:cNvSpPr>
                  <a:spLocks noChangeArrowheads="1"/>
                </p:cNvSpPr>
                <p:nvPr/>
              </p:nvSpPr>
              <p:spPr bwMode="auto">
                <a:xfrm>
                  <a:off x="1437" y="292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3" name="Oval 1082"/>
                <p:cNvSpPr>
                  <a:spLocks noChangeArrowheads="1"/>
                </p:cNvSpPr>
                <p:nvPr/>
              </p:nvSpPr>
              <p:spPr bwMode="auto">
                <a:xfrm>
                  <a:off x="1640" y="292"/>
                  <a:ext cx="190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4" name="Oval 1083"/>
                <p:cNvSpPr>
                  <a:spLocks noChangeArrowheads="1"/>
                </p:cNvSpPr>
                <p:nvPr/>
              </p:nvSpPr>
              <p:spPr bwMode="auto">
                <a:xfrm>
                  <a:off x="1845" y="292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6" name="Oval 1085"/>
                <p:cNvSpPr>
                  <a:spLocks noChangeArrowheads="1"/>
                </p:cNvSpPr>
                <p:nvPr/>
              </p:nvSpPr>
              <p:spPr bwMode="auto">
                <a:xfrm>
                  <a:off x="2267" y="303"/>
                  <a:ext cx="187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1" name="Line 1090"/>
                <p:cNvSpPr>
                  <a:spLocks noChangeShapeType="1"/>
                </p:cNvSpPr>
                <p:nvPr/>
              </p:nvSpPr>
              <p:spPr bwMode="auto">
                <a:xfrm>
                  <a:off x="2722" y="291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</p:grpSp>
          <p:grpSp>
            <p:nvGrpSpPr>
              <p:cNvPr id="6188" name="Group 1091"/>
              <p:cNvGrpSpPr>
                <a:grpSpLocks/>
              </p:cNvGrpSpPr>
              <p:nvPr/>
            </p:nvGrpSpPr>
            <p:grpSpPr bwMode="auto">
              <a:xfrm>
                <a:off x="345" y="2304"/>
                <a:ext cx="5213" cy="528"/>
                <a:chOff x="345" y="2304"/>
                <a:chExt cx="5213" cy="528"/>
              </a:xfrm>
            </p:grpSpPr>
            <p:sp>
              <p:nvSpPr>
                <p:cNvPr id="6189" name="Line 1092"/>
                <p:cNvSpPr>
                  <a:spLocks noChangeShapeType="1"/>
                </p:cNvSpPr>
                <p:nvPr/>
              </p:nvSpPr>
              <p:spPr bwMode="auto">
                <a:xfrm>
                  <a:off x="345" y="2403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190" name="Line 1093"/>
                <p:cNvSpPr>
                  <a:spLocks noChangeShapeType="1"/>
                </p:cNvSpPr>
                <p:nvPr/>
              </p:nvSpPr>
              <p:spPr bwMode="auto">
                <a:xfrm>
                  <a:off x="346" y="2732"/>
                  <a:ext cx="2469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1" name="Line 1094"/>
                <p:cNvSpPr>
                  <a:spLocks noChangeShapeType="1"/>
                </p:cNvSpPr>
                <p:nvPr/>
              </p:nvSpPr>
              <p:spPr bwMode="auto">
                <a:xfrm flipV="1">
                  <a:off x="368" y="2474"/>
                  <a:ext cx="2511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2" name="Oval 1095"/>
                <p:cNvSpPr>
                  <a:spLocks noChangeArrowheads="1"/>
                </p:cNvSpPr>
                <p:nvPr/>
              </p:nvSpPr>
              <p:spPr bwMode="auto">
                <a:xfrm>
                  <a:off x="445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3" name="Oval 1096"/>
                <p:cNvSpPr>
                  <a:spLocks noChangeArrowheads="1"/>
                </p:cNvSpPr>
                <p:nvPr/>
              </p:nvSpPr>
              <p:spPr bwMode="auto">
                <a:xfrm>
                  <a:off x="658" y="2384"/>
                  <a:ext cx="195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4" name="Oval 1097"/>
                <p:cNvSpPr>
                  <a:spLocks noChangeArrowheads="1"/>
                </p:cNvSpPr>
                <p:nvPr/>
              </p:nvSpPr>
              <p:spPr bwMode="auto">
                <a:xfrm>
                  <a:off x="869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5" name="Oval 1098"/>
                <p:cNvSpPr>
                  <a:spLocks noChangeArrowheads="1"/>
                </p:cNvSpPr>
                <p:nvPr/>
              </p:nvSpPr>
              <p:spPr bwMode="auto">
                <a:xfrm>
                  <a:off x="1074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6" name="Oval 1099"/>
                <p:cNvSpPr>
                  <a:spLocks noChangeArrowheads="1"/>
                </p:cNvSpPr>
                <p:nvPr/>
              </p:nvSpPr>
              <p:spPr bwMode="auto">
                <a:xfrm>
                  <a:off x="1274" y="2367"/>
                  <a:ext cx="196" cy="215"/>
                </a:xfrm>
                <a:prstGeom prst="ellipse">
                  <a:avLst/>
                </a:prstGeom>
                <a:solidFill>
                  <a:srgbClr val="0070C0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7" name="Oval 1100"/>
                <p:cNvSpPr>
                  <a:spLocks noChangeArrowheads="1"/>
                </p:cNvSpPr>
                <p:nvPr/>
              </p:nvSpPr>
              <p:spPr bwMode="auto">
                <a:xfrm>
                  <a:off x="1489" y="236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1" name="Oval 1104"/>
                <p:cNvSpPr>
                  <a:spLocks noChangeArrowheads="1"/>
                </p:cNvSpPr>
                <p:nvPr/>
              </p:nvSpPr>
              <p:spPr bwMode="auto">
                <a:xfrm>
                  <a:off x="2320" y="2352"/>
                  <a:ext cx="194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2" name="Line 1105"/>
                <p:cNvSpPr>
                  <a:spLocks noChangeShapeType="1"/>
                </p:cNvSpPr>
                <p:nvPr/>
              </p:nvSpPr>
              <p:spPr bwMode="auto">
                <a:xfrm>
                  <a:off x="2825" y="2366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03" name="Line 1106"/>
                <p:cNvSpPr>
                  <a:spLocks noChangeShapeType="1"/>
                </p:cNvSpPr>
                <p:nvPr/>
              </p:nvSpPr>
              <p:spPr bwMode="auto">
                <a:xfrm>
                  <a:off x="3024" y="2355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04" name="Line 1107"/>
                <p:cNvSpPr>
                  <a:spLocks noChangeShapeType="1"/>
                </p:cNvSpPr>
                <p:nvPr/>
              </p:nvSpPr>
              <p:spPr bwMode="auto">
                <a:xfrm>
                  <a:off x="3025" y="2684"/>
                  <a:ext cx="2469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5" name="Oval 1108"/>
                <p:cNvSpPr>
                  <a:spLocks noChangeArrowheads="1"/>
                </p:cNvSpPr>
                <p:nvPr/>
              </p:nvSpPr>
              <p:spPr bwMode="auto">
                <a:xfrm>
                  <a:off x="3136" y="2580"/>
                  <a:ext cx="196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6" name="Line 1109"/>
                <p:cNvSpPr>
                  <a:spLocks noChangeShapeType="1"/>
                </p:cNvSpPr>
                <p:nvPr/>
              </p:nvSpPr>
              <p:spPr bwMode="auto">
                <a:xfrm flipV="1">
                  <a:off x="3047" y="2426"/>
                  <a:ext cx="2511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7" name="Oval 1110"/>
                <p:cNvSpPr>
                  <a:spLocks noChangeArrowheads="1"/>
                </p:cNvSpPr>
                <p:nvPr/>
              </p:nvSpPr>
              <p:spPr bwMode="auto">
                <a:xfrm>
                  <a:off x="3124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8" name="Oval 1111"/>
                <p:cNvSpPr>
                  <a:spLocks noChangeArrowheads="1"/>
                </p:cNvSpPr>
                <p:nvPr/>
              </p:nvSpPr>
              <p:spPr bwMode="auto">
                <a:xfrm>
                  <a:off x="3337" y="2336"/>
                  <a:ext cx="195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9" name="Oval 1112"/>
                <p:cNvSpPr>
                  <a:spLocks noChangeArrowheads="1"/>
                </p:cNvSpPr>
                <p:nvPr/>
              </p:nvSpPr>
              <p:spPr bwMode="auto">
                <a:xfrm>
                  <a:off x="3548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0" name="Oval 1113"/>
                <p:cNvSpPr>
                  <a:spLocks noChangeArrowheads="1"/>
                </p:cNvSpPr>
                <p:nvPr/>
              </p:nvSpPr>
              <p:spPr bwMode="auto">
                <a:xfrm>
                  <a:off x="3753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1" name="Oval 1114"/>
                <p:cNvSpPr>
                  <a:spLocks noChangeArrowheads="1"/>
                </p:cNvSpPr>
                <p:nvPr/>
              </p:nvSpPr>
              <p:spPr bwMode="auto">
                <a:xfrm>
                  <a:off x="3953" y="2319"/>
                  <a:ext cx="196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2" name="Oval 1115"/>
                <p:cNvSpPr>
                  <a:spLocks noChangeArrowheads="1"/>
                </p:cNvSpPr>
                <p:nvPr/>
              </p:nvSpPr>
              <p:spPr bwMode="auto">
                <a:xfrm>
                  <a:off x="4168" y="2319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3" name="Oval 1116"/>
                <p:cNvSpPr>
                  <a:spLocks noChangeArrowheads="1"/>
                </p:cNvSpPr>
                <p:nvPr/>
              </p:nvSpPr>
              <p:spPr bwMode="auto">
                <a:xfrm>
                  <a:off x="4379" y="2319"/>
                  <a:ext cx="19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6" name="Oval 1119"/>
                <p:cNvSpPr>
                  <a:spLocks noChangeArrowheads="1"/>
                </p:cNvSpPr>
                <p:nvPr/>
              </p:nvSpPr>
              <p:spPr bwMode="auto">
                <a:xfrm>
                  <a:off x="4999" y="2304"/>
                  <a:ext cx="194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8" name="Line 1121"/>
                <p:cNvSpPr>
                  <a:spLocks noChangeShapeType="1"/>
                </p:cNvSpPr>
                <p:nvPr/>
              </p:nvSpPr>
              <p:spPr bwMode="auto">
                <a:xfrm>
                  <a:off x="5504" y="2318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19" name="Oval 1122"/>
                <p:cNvSpPr>
                  <a:spLocks noChangeArrowheads="1"/>
                </p:cNvSpPr>
                <p:nvPr/>
              </p:nvSpPr>
              <p:spPr bwMode="auto">
                <a:xfrm>
                  <a:off x="480" y="2617"/>
                  <a:ext cx="19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22635" name="WordArt 1131"/>
          <p:cNvSpPr>
            <a:spLocks noChangeArrowheads="1" noChangeShapeType="1" noTextEdit="1"/>
          </p:cNvSpPr>
          <p:nvPr/>
        </p:nvSpPr>
        <p:spPr bwMode="auto">
          <a:xfrm>
            <a:off x="6858000" y="5929313"/>
            <a:ext cx="1500188" cy="4238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8" name="WordArt 1134"/>
          <p:cNvSpPr>
            <a:spLocks noChangeArrowheads="1" noChangeShapeType="1" noTextEdit="1"/>
          </p:cNvSpPr>
          <p:nvPr/>
        </p:nvSpPr>
        <p:spPr bwMode="auto">
          <a:xfrm>
            <a:off x="2743200" y="1738313"/>
            <a:ext cx="1300163" cy="4127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9" name="WordArt 1135"/>
          <p:cNvSpPr>
            <a:spLocks noChangeArrowheads="1" noChangeShapeType="1" noTextEdit="1"/>
          </p:cNvSpPr>
          <p:nvPr/>
        </p:nvSpPr>
        <p:spPr bwMode="auto">
          <a:xfrm>
            <a:off x="2728913" y="2468563"/>
            <a:ext cx="1300162" cy="4127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0" name="WordArt 1136"/>
          <p:cNvSpPr>
            <a:spLocks noChangeArrowheads="1" noChangeShapeType="1" noTextEdit="1"/>
          </p:cNvSpPr>
          <p:nvPr/>
        </p:nvSpPr>
        <p:spPr bwMode="auto">
          <a:xfrm>
            <a:off x="3843338" y="1733550"/>
            <a:ext cx="179387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1" name="WordArt 1137"/>
          <p:cNvSpPr>
            <a:spLocks noChangeArrowheads="1" noChangeShapeType="1" noTextEdit="1"/>
          </p:cNvSpPr>
          <p:nvPr/>
        </p:nvSpPr>
        <p:spPr bwMode="auto">
          <a:xfrm>
            <a:off x="3859213" y="248126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5" name="WordArt 1141"/>
          <p:cNvSpPr>
            <a:spLocks noChangeArrowheads="1" noChangeShapeType="1" noTextEdit="1"/>
          </p:cNvSpPr>
          <p:nvPr/>
        </p:nvSpPr>
        <p:spPr bwMode="auto">
          <a:xfrm>
            <a:off x="6905625" y="1752600"/>
            <a:ext cx="1585913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6" name="WordArt 1142"/>
          <p:cNvSpPr>
            <a:spLocks noChangeArrowheads="1" noChangeShapeType="1" noTextEdit="1"/>
          </p:cNvSpPr>
          <p:nvPr/>
        </p:nvSpPr>
        <p:spPr bwMode="auto">
          <a:xfrm>
            <a:off x="6919913" y="2500313"/>
            <a:ext cx="1585912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8" name="WordArt 1144"/>
          <p:cNvSpPr>
            <a:spLocks noChangeArrowheads="1" noChangeShapeType="1" noTextEdit="1"/>
          </p:cNvSpPr>
          <p:nvPr/>
        </p:nvSpPr>
        <p:spPr bwMode="auto">
          <a:xfrm>
            <a:off x="8250238" y="250031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2" name="WordArt 1148"/>
          <p:cNvSpPr>
            <a:spLocks noChangeArrowheads="1" noChangeShapeType="1" noTextEdit="1"/>
          </p:cNvSpPr>
          <p:nvPr/>
        </p:nvSpPr>
        <p:spPr bwMode="auto">
          <a:xfrm>
            <a:off x="2819400" y="5257800"/>
            <a:ext cx="1527175" cy="4238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4" name="WordArt 1150"/>
          <p:cNvSpPr>
            <a:spLocks noChangeArrowheads="1" noChangeShapeType="1" noTextEdit="1"/>
          </p:cNvSpPr>
          <p:nvPr/>
        </p:nvSpPr>
        <p:spPr bwMode="auto">
          <a:xfrm>
            <a:off x="4048125" y="5967413"/>
            <a:ext cx="179388" cy="4143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5" name="WordArt 1151"/>
          <p:cNvSpPr>
            <a:spLocks noChangeArrowheads="1" noChangeShapeType="1" noTextEdit="1"/>
          </p:cNvSpPr>
          <p:nvPr/>
        </p:nvSpPr>
        <p:spPr bwMode="auto">
          <a:xfrm>
            <a:off x="4057650" y="5267325"/>
            <a:ext cx="179388" cy="4143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9" name="WordArt 1155"/>
          <p:cNvSpPr>
            <a:spLocks noChangeArrowheads="1" noChangeShapeType="1" noTextEdit="1"/>
          </p:cNvSpPr>
          <p:nvPr/>
        </p:nvSpPr>
        <p:spPr bwMode="auto">
          <a:xfrm>
            <a:off x="6872288" y="5262563"/>
            <a:ext cx="1500187" cy="4238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61" name="WordArt 1157"/>
          <p:cNvSpPr>
            <a:spLocks noChangeArrowheads="1" noChangeShapeType="1" noTextEdit="1"/>
          </p:cNvSpPr>
          <p:nvPr/>
        </p:nvSpPr>
        <p:spPr bwMode="auto">
          <a:xfrm>
            <a:off x="8167688" y="592931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6179" name="WordArt 1316"/>
          <p:cNvSpPr>
            <a:spLocks noChangeArrowheads="1" noChangeShapeType="1" noTextEdit="1"/>
          </p:cNvSpPr>
          <p:nvPr/>
        </p:nvSpPr>
        <p:spPr bwMode="auto">
          <a:xfrm>
            <a:off x="119063" y="85725"/>
            <a:ext cx="107950" cy="1619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6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134" name="Oval 1083"/>
          <p:cNvSpPr>
            <a:spLocks noChangeArrowheads="1"/>
          </p:cNvSpPr>
          <p:nvPr/>
        </p:nvSpPr>
        <p:spPr bwMode="auto">
          <a:xfrm>
            <a:off x="3223068" y="452588"/>
            <a:ext cx="311852" cy="341313"/>
          </a:xfrm>
          <a:prstGeom prst="ellipse">
            <a:avLst/>
          </a:prstGeom>
          <a:solidFill>
            <a:srgbClr val="0070C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5" name="Oval 1100"/>
          <p:cNvSpPr>
            <a:spLocks noChangeArrowheads="1"/>
          </p:cNvSpPr>
          <p:nvPr/>
        </p:nvSpPr>
        <p:spPr bwMode="auto">
          <a:xfrm>
            <a:off x="2703652" y="3738564"/>
            <a:ext cx="312738" cy="341313"/>
          </a:xfrm>
          <a:prstGeom prst="ellipse">
            <a:avLst/>
          </a:prstGeom>
          <a:solidFill>
            <a:srgbClr val="0070C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6" name="Oval 1100"/>
          <p:cNvSpPr>
            <a:spLocks noChangeArrowheads="1"/>
          </p:cNvSpPr>
          <p:nvPr/>
        </p:nvSpPr>
        <p:spPr bwMode="auto">
          <a:xfrm>
            <a:off x="3033467" y="3705831"/>
            <a:ext cx="312738" cy="341313"/>
          </a:xfrm>
          <a:prstGeom prst="ellipse">
            <a:avLst/>
          </a:prstGeom>
          <a:solidFill>
            <a:srgbClr val="0070C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7" name="Oval 1100"/>
          <p:cNvSpPr>
            <a:spLocks noChangeArrowheads="1"/>
          </p:cNvSpPr>
          <p:nvPr/>
        </p:nvSpPr>
        <p:spPr bwMode="auto">
          <a:xfrm>
            <a:off x="3362729" y="3721101"/>
            <a:ext cx="312738" cy="341313"/>
          </a:xfrm>
          <a:prstGeom prst="ellipse">
            <a:avLst/>
          </a:prstGeom>
          <a:solidFill>
            <a:srgbClr val="0070C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8" name="Oval 1100"/>
          <p:cNvSpPr>
            <a:spLocks noChangeArrowheads="1"/>
          </p:cNvSpPr>
          <p:nvPr/>
        </p:nvSpPr>
        <p:spPr bwMode="auto">
          <a:xfrm>
            <a:off x="2363788" y="3757614"/>
            <a:ext cx="312738" cy="341313"/>
          </a:xfrm>
          <a:prstGeom prst="ellipse">
            <a:avLst/>
          </a:prstGeom>
          <a:solidFill>
            <a:srgbClr val="0070C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9" name="Oval 1100"/>
          <p:cNvSpPr>
            <a:spLocks noChangeArrowheads="1"/>
          </p:cNvSpPr>
          <p:nvPr/>
        </p:nvSpPr>
        <p:spPr bwMode="auto">
          <a:xfrm>
            <a:off x="7608094" y="3676685"/>
            <a:ext cx="312738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40" name="Oval 1100"/>
          <p:cNvSpPr>
            <a:spLocks noChangeArrowheads="1"/>
          </p:cNvSpPr>
          <p:nvPr/>
        </p:nvSpPr>
        <p:spPr bwMode="auto">
          <a:xfrm>
            <a:off x="7295884" y="3676686"/>
            <a:ext cx="288925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52437" y="5929314"/>
            <a:ext cx="894409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Vytvoř příklady na sčítání a odčítání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3489" y="1346419"/>
            <a:ext cx="14285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8+3=11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28" name="TextovéPole 127"/>
          <p:cNvSpPr txBox="1"/>
          <p:nvPr/>
        </p:nvSpPr>
        <p:spPr>
          <a:xfrm>
            <a:off x="2680629" y="2125090"/>
            <a:ext cx="13484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11-8=3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29" name="TextovéPole 128"/>
          <p:cNvSpPr txBox="1"/>
          <p:nvPr/>
        </p:nvSpPr>
        <p:spPr>
          <a:xfrm>
            <a:off x="544597" y="2147888"/>
            <a:ext cx="13484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11-3=8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30" name="TextovéPole 129"/>
          <p:cNvSpPr txBox="1"/>
          <p:nvPr/>
        </p:nvSpPr>
        <p:spPr>
          <a:xfrm>
            <a:off x="2631907" y="1366264"/>
            <a:ext cx="14285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3+8=11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31" name="TextovéPole 130"/>
          <p:cNvSpPr txBox="1"/>
          <p:nvPr/>
        </p:nvSpPr>
        <p:spPr>
          <a:xfrm>
            <a:off x="4842030" y="2083592"/>
            <a:ext cx="13484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11-5=6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32" name="TextovéPole 131"/>
          <p:cNvSpPr txBox="1"/>
          <p:nvPr/>
        </p:nvSpPr>
        <p:spPr>
          <a:xfrm>
            <a:off x="544597" y="4651669"/>
            <a:ext cx="14285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4+7=11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33" name="TextovéPole 132"/>
          <p:cNvSpPr txBox="1"/>
          <p:nvPr/>
        </p:nvSpPr>
        <p:spPr>
          <a:xfrm>
            <a:off x="7072468" y="1359913"/>
            <a:ext cx="14285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5+6=11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41" name="TextovéPole 140"/>
          <p:cNvSpPr txBox="1"/>
          <p:nvPr/>
        </p:nvSpPr>
        <p:spPr>
          <a:xfrm>
            <a:off x="4837113" y="1359913"/>
            <a:ext cx="14285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6+5=11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42" name="TextovéPole 141"/>
          <p:cNvSpPr txBox="1"/>
          <p:nvPr/>
        </p:nvSpPr>
        <p:spPr>
          <a:xfrm>
            <a:off x="7112762" y="2083019"/>
            <a:ext cx="13484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11-6=5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43" name="TextovéPole 142"/>
          <p:cNvSpPr txBox="1"/>
          <p:nvPr/>
        </p:nvSpPr>
        <p:spPr>
          <a:xfrm>
            <a:off x="7058180" y="4661915"/>
            <a:ext cx="14285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2+9=11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44" name="TextovéPole 143"/>
          <p:cNvSpPr txBox="1"/>
          <p:nvPr/>
        </p:nvSpPr>
        <p:spPr>
          <a:xfrm>
            <a:off x="2868689" y="5394036"/>
            <a:ext cx="13484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11-4=7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45" name="TextovéPole 144"/>
          <p:cNvSpPr txBox="1"/>
          <p:nvPr/>
        </p:nvSpPr>
        <p:spPr>
          <a:xfrm>
            <a:off x="2804370" y="4627782"/>
            <a:ext cx="14285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7+4=11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46" name="TextovéPole 145"/>
          <p:cNvSpPr txBox="1"/>
          <p:nvPr/>
        </p:nvSpPr>
        <p:spPr>
          <a:xfrm>
            <a:off x="598057" y="5394037"/>
            <a:ext cx="13484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11-7=4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47" name="TextovéPole 146"/>
          <p:cNvSpPr txBox="1"/>
          <p:nvPr/>
        </p:nvSpPr>
        <p:spPr>
          <a:xfrm>
            <a:off x="4809096" y="4651668"/>
            <a:ext cx="14285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9+2=11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48" name="TextovéPole 147"/>
          <p:cNvSpPr txBox="1"/>
          <p:nvPr/>
        </p:nvSpPr>
        <p:spPr>
          <a:xfrm>
            <a:off x="7140643" y="5411215"/>
            <a:ext cx="13484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11-9=2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49" name="TextovéPole 148"/>
          <p:cNvSpPr txBox="1"/>
          <p:nvPr/>
        </p:nvSpPr>
        <p:spPr>
          <a:xfrm>
            <a:off x="4851869" y="5382638"/>
            <a:ext cx="13484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11-2=9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1146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8" grpId="0"/>
      <p:bldP spid="129" grpId="0"/>
      <p:bldP spid="130" grpId="0"/>
      <p:bldP spid="131" grpId="0"/>
      <p:bldP spid="132" grpId="0"/>
      <p:bldP spid="133" grpId="0"/>
      <p:bldP spid="141" grpId="0"/>
      <p:bldP spid="142" grpId="0"/>
      <p:bldP spid="143" grpId="0"/>
      <p:bldP spid="144" grpId="0"/>
      <p:bldP spid="145" grpId="0"/>
      <p:bldP spid="146" grpId="0"/>
      <p:bldP spid="147" grpId="0"/>
      <p:bldP spid="148" grpId="0"/>
      <p:bldP spid="14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3.6.2012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4041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585</TotalTime>
  <Words>362</Words>
  <Application>Microsoft Office PowerPoint</Application>
  <PresentationFormat>Předvádění na obrazovce (4:3)</PresentationFormat>
  <Paragraphs>173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Rozlož čísla</vt:lpstr>
      <vt:lpstr>Prezentace aplikace PowerPoint</vt:lpstr>
      <vt:lpstr>Prezentace aplikace PowerPoint</vt:lpstr>
      <vt:lpstr>VYŘEŠ PŘÍKLADY POMOCÍ ROZKLADU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42</cp:revision>
  <dcterms:created xsi:type="dcterms:W3CDTF">2012-01-22T12:40:56Z</dcterms:created>
  <dcterms:modified xsi:type="dcterms:W3CDTF">2012-06-17T09:23:34Z</dcterms:modified>
</cp:coreProperties>
</file>