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83" r:id="rId4"/>
    <p:sldId id="278" r:id="rId5"/>
    <p:sldId id="285" r:id="rId6"/>
    <p:sldId id="280" r:id="rId7"/>
    <p:sldId id="281" r:id="rId8"/>
    <p:sldId id="28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sériové a paralelní spojení RLC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548680"/>
            <a:ext cx="60198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" y="620688"/>
            <a:ext cx="7048500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548680"/>
            <a:ext cx="7086600" cy="530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004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7" y="692696"/>
            <a:ext cx="7058025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617" y="548680"/>
            <a:ext cx="6934200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2696"/>
            <a:ext cx="7010400" cy="369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</a:t>
            </a:r>
            <a:r>
              <a:rPr lang="cs-CZ" sz="1900" b="1" dirty="0" smtClean="0">
                <a:solidFill>
                  <a:srgbClr val="002060"/>
                </a:solidFill>
              </a:rPr>
              <a:t>druhou </a:t>
            </a:r>
            <a:r>
              <a:rPr lang="cs-CZ" sz="1900" b="1" dirty="0" smtClean="0">
                <a:solidFill>
                  <a:srgbClr val="002060"/>
                </a:solidFill>
              </a:rPr>
              <a:t>část závěrečného testu ke kapitole „Střídavý proud – sériové a paralelní spojení </a:t>
            </a:r>
            <a:r>
              <a:rPr lang="cs-CZ" sz="1900" b="1" dirty="0" smtClean="0">
                <a:solidFill>
                  <a:srgbClr val="002060"/>
                </a:solidFill>
              </a:rPr>
              <a:t>obvodových prvků </a:t>
            </a:r>
            <a:r>
              <a:rPr lang="cs-CZ" sz="1900" b="1" dirty="0" smtClean="0">
                <a:solidFill>
                  <a:srgbClr val="002060"/>
                </a:solidFill>
              </a:rPr>
              <a:t>RLC</a:t>
            </a:r>
            <a:r>
              <a:rPr lang="cs-CZ" sz="1900" b="1" dirty="0" smtClean="0">
                <a:solidFill>
                  <a:srgbClr val="002060"/>
                </a:solidFill>
              </a:rPr>
              <a:t>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2318</TotalTime>
  <Words>115</Words>
  <Application>Microsoft Office PowerPoint</Application>
  <PresentationFormat>Předvádění na obrazovce (4:3)</PresentationFormat>
  <Paragraphs>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Střídavý proud – sériové a paralelní spojení RLC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183</cp:revision>
  <dcterms:created xsi:type="dcterms:W3CDTF">2012-04-15T15:58:10Z</dcterms:created>
  <dcterms:modified xsi:type="dcterms:W3CDTF">2013-01-27T15:21:01Z</dcterms:modified>
</cp:coreProperties>
</file>