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VY_32_INOVACE_06_Matematické hádanky 6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</a:t>
          </a:r>
          <a:r>
            <a:rPr lang="cs-CZ" dirty="0" smtClean="0"/>
            <a:t>Matematické hádanky </a:t>
          </a:r>
          <a:r>
            <a:rPr lang="cs-CZ" dirty="0" smtClean="0"/>
            <a:t>6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Matematika pro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5FC96F-F852-43F2-8D78-A4BB2849734C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24CD3FF-053D-4DF1-842C-29FA038A0E84}" type="presOf" srcId="{DAEA276B-ECF9-46F6-A7D3-4693B2D32BC4}" destId="{F69A1436-182C-465B-AD7F-FE48E0C090C1}" srcOrd="1" destOrd="0" presId="urn:microsoft.com/office/officeart/2005/8/layout/target3"/>
    <dgm:cxn modelId="{438C826F-04E9-41D7-8BF5-E3F4DC6CC509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219F2DB-542D-4632-AD40-27CF03D864FB}" type="presOf" srcId="{EBC41103-E2E5-4D48-9B4B-425520D3D098}" destId="{50C2F88D-8688-44C2-A854-691F34009D3B}" srcOrd="0" destOrd="0" presId="urn:microsoft.com/office/officeart/2005/8/layout/target3"/>
    <dgm:cxn modelId="{49E05E62-316F-4641-91EE-51B2DFC90FD2}" type="presOf" srcId="{C73C7642-F245-4585-8F88-243F9FAEF6CA}" destId="{97289DF2-90F4-4EC2-A9FC-633B00BAB610}" srcOrd="0" destOrd="0" presId="urn:microsoft.com/office/officeart/2005/8/layout/target3"/>
    <dgm:cxn modelId="{EAE06EB2-914A-420B-9F51-F380BE849E03}" type="presOf" srcId="{DAEA276B-ECF9-46F6-A7D3-4693B2D32BC4}" destId="{CDED6FE3-AD8F-4ACC-B6B8-710EDDD97598}" srcOrd="0" destOrd="0" presId="urn:microsoft.com/office/officeart/2005/8/layout/target3"/>
    <dgm:cxn modelId="{A85F7C6E-EF91-4911-A174-50F09B37948C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62B60428-DF52-4226-8678-2A8BB66C3E2C}" type="presOf" srcId="{019433A1-1324-4DE1-9E6F-32B851095F74}" destId="{E7297F21-D4FD-4A41-AE58-814D01A6B5E7}" srcOrd="1" destOrd="0" presId="urn:microsoft.com/office/officeart/2005/8/layout/target3"/>
    <dgm:cxn modelId="{0D3821BB-9AA2-4691-BC1A-62C6E8EFCCBC}" type="presOf" srcId="{39F8B381-5807-488E-AC22-73DD4140ED4A}" destId="{71045F8C-00FA-488E-A7BD-E2E6753D979D}" srcOrd="0" destOrd="0" presId="urn:microsoft.com/office/officeart/2005/8/layout/target3"/>
    <dgm:cxn modelId="{6F0ED67E-A93C-4785-B7D1-E7647A77C3A9}" type="presOf" srcId="{019433A1-1324-4DE1-9E6F-32B851095F74}" destId="{A3817367-F2BC-482F-8832-FA00B51DCCF3}" srcOrd="0" destOrd="0" presId="urn:microsoft.com/office/officeart/2005/8/layout/target3"/>
    <dgm:cxn modelId="{20E55433-C242-47BC-A5AB-2341655DB1FD}" type="presOf" srcId="{FBBFC3EA-9D9D-4F3A-BEA6-9C2C0E46BF20}" destId="{643EA938-EDE0-4533-ACCC-D2BD6F3A527C}" srcOrd="0" destOrd="0" presId="urn:microsoft.com/office/officeart/2005/8/layout/target3"/>
    <dgm:cxn modelId="{79A0E3FF-FF6C-420D-BAD7-8F433E0E7285}" type="presOf" srcId="{C73C7642-F245-4585-8F88-243F9FAEF6CA}" destId="{AA41A67C-3D3F-4AE9-9E0F-5D7F7BB2E741}" srcOrd="1" destOrd="0" presId="urn:microsoft.com/office/officeart/2005/8/layout/target3"/>
    <dgm:cxn modelId="{7ACF2B5F-94BF-41D9-8037-ED51C4148E05}" type="presOf" srcId="{445C7998-7549-48B0-BD68-D4F0167F02E5}" destId="{4D19AB04-24FA-40C2-B203-52AE3D15E17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F4784A2E-6DFB-400D-B5D3-F7EC475D716F}" type="presParOf" srcId="{71045F8C-00FA-488E-A7BD-E2E6753D979D}" destId="{3577EC6B-C980-4F34-8C69-4365E7B8FC8C}" srcOrd="0" destOrd="0" presId="urn:microsoft.com/office/officeart/2005/8/layout/target3"/>
    <dgm:cxn modelId="{12A502AE-4789-45A7-8622-803079C1A331}" type="presParOf" srcId="{71045F8C-00FA-488E-A7BD-E2E6753D979D}" destId="{6940EB87-DC1D-4BC3-9408-9AC2E1FFC039}" srcOrd="1" destOrd="0" presId="urn:microsoft.com/office/officeart/2005/8/layout/target3"/>
    <dgm:cxn modelId="{FE8535CE-942D-46D5-A6CE-D99EB3457F01}" type="presParOf" srcId="{71045F8C-00FA-488E-A7BD-E2E6753D979D}" destId="{BC35EE03-4121-4EF9-923D-7CB6D30D358D}" srcOrd="2" destOrd="0" presId="urn:microsoft.com/office/officeart/2005/8/layout/target3"/>
    <dgm:cxn modelId="{3388D669-250F-49D9-9583-5678BC0F7FA3}" type="presParOf" srcId="{71045F8C-00FA-488E-A7BD-E2E6753D979D}" destId="{C95EEA27-3CBF-4645-A92D-9D8AF5C1CBFC}" srcOrd="3" destOrd="0" presId="urn:microsoft.com/office/officeart/2005/8/layout/target3"/>
    <dgm:cxn modelId="{832713F6-3663-494D-8DFB-7A0F54AE31B7}" type="presParOf" srcId="{71045F8C-00FA-488E-A7BD-E2E6753D979D}" destId="{851BB866-B6AE-4566-893F-4C635BA974FC}" srcOrd="4" destOrd="0" presId="urn:microsoft.com/office/officeart/2005/8/layout/target3"/>
    <dgm:cxn modelId="{C773BFF6-13A8-452F-B3AF-2732BBEB26FD}" type="presParOf" srcId="{71045F8C-00FA-488E-A7BD-E2E6753D979D}" destId="{643EA938-EDE0-4533-ACCC-D2BD6F3A527C}" srcOrd="5" destOrd="0" presId="urn:microsoft.com/office/officeart/2005/8/layout/target3"/>
    <dgm:cxn modelId="{5F4E2270-6409-4AE7-86D9-A49A304376CA}" type="presParOf" srcId="{71045F8C-00FA-488E-A7BD-E2E6753D979D}" destId="{92F31B18-D66D-4CC7-89B9-378928DE877D}" srcOrd="6" destOrd="0" presId="urn:microsoft.com/office/officeart/2005/8/layout/target3"/>
    <dgm:cxn modelId="{33EB060F-C1D2-4022-A8B5-96A4AC530C62}" type="presParOf" srcId="{71045F8C-00FA-488E-A7BD-E2E6753D979D}" destId="{902074E1-B931-4618-97F1-FADBE82E9C3C}" srcOrd="7" destOrd="0" presId="urn:microsoft.com/office/officeart/2005/8/layout/target3"/>
    <dgm:cxn modelId="{D1792CE7-079E-4384-B4A9-ED44EFE83240}" type="presParOf" srcId="{71045F8C-00FA-488E-A7BD-E2E6753D979D}" destId="{A3817367-F2BC-482F-8832-FA00B51DCCF3}" srcOrd="8" destOrd="0" presId="urn:microsoft.com/office/officeart/2005/8/layout/target3"/>
    <dgm:cxn modelId="{EA587D72-AEA8-498C-9562-33237E012591}" type="presParOf" srcId="{71045F8C-00FA-488E-A7BD-E2E6753D979D}" destId="{626ABFF6-56C8-4386-B662-68EC364EED9D}" srcOrd="9" destOrd="0" presId="urn:microsoft.com/office/officeart/2005/8/layout/target3"/>
    <dgm:cxn modelId="{53E903D1-D204-437B-B614-CB4B37E78312}" type="presParOf" srcId="{71045F8C-00FA-488E-A7BD-E2E6753D979D}" destId="{6DB11F1C-D028-4800-9625-6611CA9DE6D4}" srcOrd="10" destOrd="0" presId="urn:microsoft.com/office/officeart/2005/8/layout/target3"/>
    <dgm:cxn modelId="{B4BF70B4-5AA3-4A56-9A81-E80F2081E7BB}" type="presParOf" srcId="{71045F8C-00FA-488E-A7BD-E2E6753D979D}" destId="{CDED6FE3-AD8F-4ACC-B6B8-710EDDD97598}" srcOrd="11" destOrd="0" presId="urn:microsoft.com/office/officeart/2005/8/layout/target3"/>
    <dgm:cxn modelId="{272CE71C-1426-4D24-BB99-0807EB99718E}" type="presParOf" srcId="{71045F8C-00FA-488E-A7BD-E2E6753D979D}" destId="{397AC6D7-84A6-4150-958F-83C92D9ACF38}" srcOrd="12" destOrd="0" presId="urn:microsoft.com/office/officeart/2005/8/layout/target3"/>
    <dgm:cxn modelId="{AEDEC3F3-1C96-47E6-BBC8-FFFADF1C5FBA}" type="presParOf" srcId="{71045F8C-00FA-488E-A7BD-E2E6753D979D}" destId="{D7419528-33A6-416D-9E64-B3F7915C5149}" srcOrd="13" destOrd="0" presId="urn:microsoft.com/office/officeart/2005/8/layout/target3"/>
    <dgm:cxn modelId="{A1479626-6727-45EC-979A-8C7538EB7F35}" type="presParOf" srcId="{71045F8C-00FA-488E-A7BD-E2E6753D979D}" destId="{97289DF2-90F4-4EC2-A9FC-633B00BAB610}" srcOrd="14" destOrd="0" presId="urn:microsoft.com/office/officeart/2005/8/layout/target3"/>
    <dgm:cxn modelId="{45E64823-4C1C-4C66-A6BB-8BDC410BA88C}" type="presParOf" srcId="{71045F8C-00FA-488E-A7BD-E2E6753D979D}" destId="{234EBA9D-95B4-4C20-A84E-6F65F1085DC6}" srcOrd="15" destOrd="0" presId="urn:microsoft.com/office/officeart/2005/8/layout/target3"/>
    <dgm:cxn modelId="{CE586749-6EFE-4F56-8A6F-770D06EC8551}" type="presParOf" srcId="{71045F8C-00FA-488E-A7BD-E2E6753D979D}" destId="{12255512-213F-41DF-90A6-8B4CD74A2B52}" srcOrd="16" destOrd="0" presId="urn:microsoft.com/office/officeart/2005/8/layout/target3"/>
    <dgm:cxn modelId="{00E45FC9-15F7-4529-95D5-E2B8828967CB}" type="presParOf" srcId="{71045F8C-00FA-488E-A7BD-E2E6753D979D}" destId="{50C2F88D-8688-44C2-A854-691F34009D3B}" srcOrd="17" destOrd="0" presId="urn:microsoft.com/office/officeart/2005/8/layout/target3"/>
    <dgm:cxn modelId="{62DE883C-9AE8-4FB0-A269-DC6A300D447F}" type="presParOf" srcId="{71045F8C-00FA-488E-A7BD-E2E6753D979D}" destId="{4D19AB04-24FA-40C2-B203-52AE3D15E171}" srcOrd="18" destOrd="0" presId="urn:microsoft.com/office/officeart/2005/8/layout/target3"/>
    <dgm:cxn modelId="{E862267B-E98F-4F1C-AEB8-4B7420D3FEE1}" type="presParOf" srcId="{71045F8C-00FA-488E-A7BD-E2E6753D979D}" destId="{832BF48F-0145-4429-9E02-8FCA946CCE9E}" srcOrd="19" destOrd="0" presId="urn:microsoft.com/office/officeart/2005/8/layout/target3"/>
    <dgm:cxn modelId="{AD5DC839-EDCC-4F01-8C77-537F95645FB1}" type="presParOf" srcId="{71045F8C-00FA-488E-A7BD-E2E6753D979D}" destId="{E7297F21-D4FD-4A41-AE58-814D01A6B5E7}" srcOrd="20" destOrd="0" presId="urn:microsoft.com/office/officeart/2005/8/layout/target3"/>
    <dgm:cxn modelId="{BA18CB12-7A8A-49B8-98AF-751CC12D6E06}" type="presParOf" srcId="{71045F8C-00FA-488E-A7BD-E2E6753D979D}" destId="{F69A1436-182C-465B-AD7F-FE48E0C090C1}" srcOrd="21" destOrd="0" presId="urn:microsoft.com/office/officeart/2005/8/layout/target3"/>
    <dgm:cxn modelId="{1D34DABC-4DB0-4487-8C38-643E202C17FE}" type="presParOf" srcId="{71045F8C-00FA-488E-A7BD-E2E6753D979D}" destId="{AA41A67C-3D3F-4AE9-9E0F-5D7F7BB2E741}" srcOrd="22" destOrd="0" presId="urn:microsoft.com/office/officeart/2005/8/layout/target3"/>
    <dgm:cxn modelId="{8B502924-3DB0-461A-BD2A-1DF728B1BB93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</a:t>
          </a:r>
          <a:r>
            <a:rPr lang="cs-CZ" sz="1400" kern="1200" dirty="0" smtClean="0"/>
            <a:t>VY_32_INOVACE_06_Matematické hádanky 6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Matematika pro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</a:t>
          </a:r>
          <a:r>
            <a:rPr lang="cs-CZ" sz="1400" kern="1200" dirty="0" smtClean="0"/>
            <a:t>Matematické hádanky </a:t>
          </a:r>
          <a:r>
            <a:rPr lang="cs-CZ" sz="1400" kern="1200" dirty="0" smtClean="0"/>
            <a:t>6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2862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452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0419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562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825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2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4794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78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4214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086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555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7E250-2E76-4509-8AB4-D89AE86C472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CFA80-CE33-4E4E-A8E5-84A32EDB25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2477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3404283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323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ŽÁKY 5. </a:t>
            </a:r>
            <a:r>
              <a:rPr lang="cs-CZ" dirty="0" smtClean="0"/>
              <a:t>ROČNÍKU.</a:t>
            </a:r>
            <a:endParaRPr lang="cs-CZ" dirty="0" smtClean="0"/>
          </a:p>
          <a:p>
            <a:r>
              <a:rPr lang="cs-CZ" dirty="0" smtClean="0"/>
              <a:t>PREZENTACE NA INTERAKTIVNÍ </a:t>
            </a:r>
            <a:r>
              <a:rPr lang="cs-CZ" dirty="0" smtClean="0"/>
              <a:t>TABULI.</a:t>
            </a:r>
            <a:endParaRPr lang="cs-CZ" dirty="0" smtClean="0"/>
          </a:p>
          <a:p>
            <a:r>
              <a:rPr lang="cs-CZ" dirty="0" smtClean="0"/>
              <a:t>MATERIÁL SLOUŽÍ K ROZVOJI LOGICKÉHO MYŠLENÍ </a:t>
            </a:r>
            <a:r>
              <a:rPr lang="cs-CZ" dirty="0" smtClean="0"/>
              <a:t>ŽÁKŮ.</a:t>
            </a:r>
            <a:endParaRPr lang="cs-CZ" dirty="0" smtClean="0"/>
          </a:p>
          <a:p>
            <a:r>
              <a:rPr lang="cs-CZ" dirty="0" smtClean="0"/>
              <a:t>POMŮCKY: SEŠIT, PSACÍ POTŘEBY</a:t>
            </a:r>
          </a:p>
          <a:p>
            <a:r>
              <a:rPr lang="cs-CZ" dirty="0" smtClean="0"/>
              <a:t>INOVACE: VYUŽITÍ </a:t>
            </a:r>
            <a:r>
              <a:rPr lang="cs-CZ" dirty="0" smtClean="0"/>
              <a:t>INTERAKTIVNÍ </a:t>
            </a:r>
            <a:r>
              <a:rPr lang="cs-CZ" dirty="0" smtClean="0"/>
              <a:t>TABULE </a:t>
            </a:r>
            <a:r>
              <a:rPr lang="cs-CZ" dirty="0" smtClean="0"/>
              <a:t>        K </a:t>
            </a:r>
            <a:r>
              <a:rPr lang="cs-CZ" dirty="0" smtClean="0"/>
              <a:t>ROZVOJI MATEMATICKÝCH </a:t>
            </a:r>
            <a:r>
              <a:rPr lang="cs-CZ" dirty="0" smtClean="0"/>
              <a:t>DOVEDNOSTÍ.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214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ODHALÍŠ MĚ?</a:t>
            </a:r>
            <a:endParaRPr lang="cs-CZ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002060"/>
                </a:solidFill>
              </a:rPr>
              <a:t>MATEMATICKÉ HÁDANKY</a:t>
            </a:r>
            <a:endParaRPr lang="cs-CZ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10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8378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JSEM O OSM VĚTŠÍ NEŽ POLOVINA DVOJNÁSOBKU ČÍSLA 17.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71834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DVOJNÁSOBEK ČÍSLA 17 JE … 2 x 17 = 34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POLOVINA … 34 : 2 = 17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/ </a:t>
            </a:r>
            <a:r>
              <a:rPr lang="cs-CZ" b="1" u="sng" dirty="0" smtClean="0"/>
              <a:t>pro bystré hlavy </a:t>
            </a:r>
            <a:r>
              <a:rPr lang="cs-CZ" dirty="0" smtClean="0"/>
              <a:t>– polovina z dvojnásobku    je dané číslo /</a:t>
            </a:r>
          </a:p>
          <a:p>
            <a:pPr marL="514350" indent="-514350">
              <a:buAutoNum type="arabicPeriod" startAt="3"/>
            </a:pPr>
            <a:r>
              <a:rPr lang="cs-CZ" dirty="0" smtClean="0"/>
              <a:t>O OSM VĚTŠÍ … 17 + 8</a:t>
            </a:r>
          </a:p>
          <a:p>
            <a:pPr marL="514350" indent="-514350">
              <a:buAutoNum type="arabicPeriod" startAt="3"/>
            </a:pPr>
            <a:r>
              <a:rPr lang="cs-CZ" dirty="0" smtClean="0"/>
              <a:t>VÝSLEDEK JE …25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686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0649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5400" dirty="0" smtClean="0"/>
              <a:t>JSEM 8KRÁT MENŠÍ NEŽ ČTYŘNÁSOBEK </a:t>
            </a:r>
            <a:br>
              <a:rPr lang="cs-CZ" sz="5400" dirty="0" smtClean="0"/>
            </a:br>
            <a:r>
              <a:rPr lang="cs-CZ" sz="5400" dirty="0" smtClean="0"/>
              <a:t>NEJMENŠÍHO DVOJCIFERNÉHO ČÍSLA.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92159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NEJMENŠÍ DVOJCIFERNÉ ČÍSLO JE … 10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ČTYŘNÁSOBEK JE … 4 x 10 = 40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8KRÁT MENŠÍ …40 : 8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VÝSLEDEK JE … 5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862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78498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5400" dirty="0" smtClean="0"/>
              <a:t>JSEM O TROJNÁSOBEK ČÍSLA 11 VĚTŠÍ NEŽ POLOVINA NEJMENŠÍHO ČTYŘCIFERNÉHO  ČÍSLA.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33037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NEJMENŠÍ ČTYŘCIFERNÉ ČÍSLO JE … 1 000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POLOVINA … 1 000 : 2 = 500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TROJNÁSOBEK ČÍSLA 11 JE … 3 x 11 = 33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 TROJNÁSOBEK VĚTŠÍ … 500 + 33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VÝSLEDEK JE …533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582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dirty="0" smtClean="0"/>
              <a:t>GRATULUJI VŠEM, KTEŘÍ MĚLI ALESPOŇ JEDEN SPRÁVNÝ VÝSLEDEK.</a:t>
            </a:r>
            <a:endParaRPr lang="cs-CZ" dirty="0"/>
          </a:p>
        </p:txBody>
      </p:sp>
      <p:pic>
        <p:nvPicPr>
          <p:cNvPr id="1026" name="Picture 2" descr="C:\Users\Hronková\AppData\Local\Microsoft\Windows\Temporary Internet Files\Content.IE5\QLUUQTZ3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33428"/>
            <a:ext cx="4104456" cy="338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01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7292119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235</Words>
  <Application>Microsoft Office PowerPoint</Application>
  <PresentationFormat>Předvádění na obrazovce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ODHALÍŠ MĚ?</vt:lpstr>
      <vt:lpstr>JSEM O OSM VĚTŠÍ NEŽ POLOVINA DVOJNÁSOBKU ČÍSLA 17.</vt:lpstr>
      <vt:lpstr>SPRÁVNÉ ŘEŠENÍ</vt:lpstr>
      <vt:lpstr>JSEM 8KRÁT MENŠÍ NEŽ ČTYŘNÁSOBEK  NEJMENŠÍHO DVOJCIFERNÉHO ČÍSLA.</vt:lpstr>
      <vt:lpstr>SPRÁVNÉ ŘEŠENÍ</vt:lpstr>
      <vt:lpstr>JSEM O TROJNÁSOBEK ČÍSLA 11 VĚTŠÍ NEŽ POLOVINA NEJMENŠÍHO ČTYŘCIFERNÉHO  ČÍSLA.</vt:lpstr>
      <vt:lpstr>SPRÁVNÉ ŘEŠENÍ</vt:lpstr>
      <vt:lpstr>GRATULUJI VŠEM, KTEŘÍ MĚLI ALESPOŇ JEDEN SPRÁVNÝ VÝSLEDEK.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Učitel</cp:lastModifiedBy>
  <cp:revision>8</cp:revision>
  <dcterms:created xsi:type="dcterms:W3CDTF">2011-12-26T16:09:22Z</dcterms:created>
  <dcterms:modified xsi:type="dcterms:W3CDTF">2012-03-11T14:42:37Z</dcterms:modified>
</cp:coreProperties>
</file>