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71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5" r:id="rId12"/>
    <p:sldId id="266" r:id="rId13"/>
    <p:sldId id="267" r:id="rId14"/>
    <p:sldId id="268" r:id="rId15"/>
    <p:sldId id="264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2F14F-D24D-4BBC-97A1-CDCE3559A3F7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CBA2F-3D05-44C8-B44C-7AB9124B00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mb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2F14F-D24D-4BBC-97A1-CDCE3559A3F7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CBA2F-3D05-44C8-B44C-7AB9124B00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mb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2F14F-D24D-4BBC-97A1-CDCE3559A3F7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CBA2F-3D05-44C8-B44C-7AB9124B00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mb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2F14F-D24D-4BBC-97A1-CDCE3559A3F7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CBA2F-3D05-44C8-B44C-7AB9124B00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mb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2F14F-D24D-4BBC-97A1-CDCE3559A3F7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CBA2F-3D05-44C8-B44C-7AB9124B00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mb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2F14F-D24D-4BBC-97A1-CDCE3559A3F7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CBA2F-3D05-44C8-B44C-7AB9124B00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mb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2F14F-D24D-4BBC-97A1-CDCE3559A3F7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CBA2F-3D05-44C8-B44C-7AB9124B00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mb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2F14F-D24D-4BBC-97A1-CDCE3559A3F7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CBA2F-3D05-44C8-B44C-7AB9124B00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mb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2F14F-D24D-4BBC-97A1-CDCE3559A3F7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CBA2F-3D05-44C8-B44C-7AB9124B00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mb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2F14F-D24D-4BBC-97A1-CDCE3559A3F7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CBA2F-3D05-44C8-B44C-7AB9124B00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mb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2F14F-D24D-4BBC-97A1-CDCE3559A3F7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CBA2F-3D05-44C8-B44C-7AB9124B00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mb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E2F14F-D24D-4BBC-97A1-CDCE3559A3F7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BCBA2F-3D05-44C8-B44C-7AB9124B00D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comb dir="vert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jpe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ahradni-chatky-domky.cz/zahradni-naradi/lopaty-ryce/c-882/" TargetMode="External"/><Relationship Id="rId2" Type="http://schemas.openxmlformats.org/officeDocument/2006/relationships/hyperlink" Target="http://www.dumazahrada.cz/zahrada/revize-zahradniho-naradi-a-nacini-pripraveni-na-sezonu-21320.aspx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wolfgartennaradi.cz/wolfgartennaradi/eshop/1-1-Zahradni-naradi-multi-star/0/0/9/1/" TargetMode="External"/><Relationship Id="rId4" Type="http://schemas.openxmlformats.org/officeDocument/2006/relationships/hyperlink" Target="http://www.wolfgartennaradi.cz/wolfgartennaradi/eshop/1-1-Zahradni-naradi-multi-star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naradijanousek.cz/pila-prorezavaci-10-82-pps-250~z273071.html" TargetMode="External"/><Relationship Id="rId3" Type="http://schemas.openxmlformats.org/officeDocument/2006/relationships/hyperlink" Target="http://www.wolfgartennaradi.cz/wolfgartennaradi/eshop/1-1-Zahradni-naradi-multi-star/0/0/9/3/" TargetMode="External"/><Relationship Id="rId7" Type="http://schemas.openxmlformats.org/officeDocument/2006/relationships/hyperlink" Target="http://www.naradi-nejlevneji.cz/naradicl/eshop/20-1-Zahrada-a-dum/52-2-zahradnicke-potreby" TargetMode="External"/><Relationship Id="rId2" Type="http://schemas.openxmlformats.org/officeDocument/2006/relationships/hyperlink" Target="http://www.wolfgartennaradi.cz/wolfgartennaradi/eshop/1-1-Zahradni-naradi-multi-star/0/0/9/2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rufus.cz/zahradnicke-naradi-sazeci-lopatky-a-koliky-katskup999163.php" TargetMode="External"/><Relationship Id="rId11" Type="http://schemas.openxmlformats.org/officeDocument/2006/relationships/hyperlink" Target="http://www.gala-drevo.cz/motycka-il-m3-3-zuby.html" TargetMode="External"/><Relationship Id="rId5" Type="http://schemas.openxmlformats.org/officeDocument/2006/relationships/hyperlink" Target="http://www.brufus.cz/zahradnicke-naradi-plecky-katskup121875.php" TargetMode="External"/><Relationship Id="rId10" Type="http://schemas.openxmlformats.org/officeDocument/2006/relationships/hyperlink" Target="http://www.patro.cz/objects/1074995032.html?action=torate" TargetMode="External"/><Relationship Id="rId4" Type="http://schemas.openxmlformats.org/officeDocument/2006/relationships/hyperlink" Target="http://www.brufus.cz/zahradnicke-naradi-prohazovacky-katskup999180.php" TargetMode="External"/><Relationship Id="rId9" Type="http://schemas.openxmlformats.org/officeDocument/2006/relationships/hyperlink" Target="http://www.naradijanousek.cz/pila-zahradnicka-5263-300-474817~z273005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22581"/>
                <a:gridCol w="4638259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Pě7 - 1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10.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9. 2010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svět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práce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Pěstitelství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Pěstování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ovoce a zeleniny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Nářadí pro práci na zahradě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omb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Prezentace seznamuje žáky se základním nářadím používaným při práci na zahradě</a:t>
            </a:r>
            <a:endParaRPr lang="cs-CZ" sz="2800" dirty="0"/>
          </a:p>
        </p:txBody>
      </p:sp>
    </p:spTree>
  </p:cSld>
  <p:clrMapOvr>
    <a:masterClrMapping/>
  </p:clrMapOvr>
  <p:transition spd="med">
    <p:comb dir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868" y="-14295"/>
            <a:ext cx="5572132" cy="68722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071545"/>
            <a:ext cx="5243522" cy="3643339"/>
          </a:xfrm>
        </p:spPr>
        <p:txBody>
          <a:bodyPr>
            <a:noAutofit/>
          </a:bodyPr>
          <a:lstStyle/>
          <a:p>
            <a:pPr algn="l"/>
            <a:r>
              <a:rPr lang="cs-CZ" sz="6600" dirty="0" smtClean="0"/>
              <a:t>Nářadí pro práci na zahradě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comb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2"/>
          <p:cNvSpPr>
            <a:spLocks noGrp="1"/>
          </p:cNvSpPr>
          <p:nvPr>
            <p:ph type="title"/>
          </p:nvPr>
        </p:nvSpPr>
        <p:spPr>
          <a:xfrm>
            <a:off x="5857884" y="274638"/>
            <a:ext cx="2828916" cy="3225800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Rýč zahradní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 bwMode="auto">
          <a:xfrm>
            <a:off x="142844" y="181117"/>
            <a:ext cx="1857388" cy="667688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7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1928794" y="377419"/>
            <a:ext cx="1785950" cy="648058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000496" y="142852"/>
            <a:ext cx="1428760" cy="659427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mb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05685" y="264391"/>
            <a:ext cx="1738315" cy="659360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25734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Rycí vidle          Kompostové                                                                   vidle                 </a:t>
            </a:r>
            <a:r>
              <a:rPr lang="cs-CZ" dirty="0" err="1" smtClean="0"/>
              <a:t>vidle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3071802" y="266392"/>
            <a:ext cx="1571636" cy="64992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mb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Nůžky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57158" y="2071678"/>
            <a:ext cx="2571768" cy="398723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00430" y="1785926"/>
            <a:ext cx="2000261" cy="44450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86512" y="1785926"/>
            <a:ext cx="2114561" cy="42718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mb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Nůžky na silné větve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33" y="1361227"/>
            <a:ext cx="5214975" cy="24249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 t="15598"/>
          <a:stretch>
            <a:fillRect/>
          </a:stretch>
        </p:blipFill>
        <p:spPr bwMode="auto">
          <a:xfrm>
            <a:off x="3000364" y="4134012"/>
            <a:ext cx="5798725" cy="24715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mb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4714884"/>
            <a:ext cx="4786346" cy="169915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             Pily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142844" y="1857364"/>
            <a:ext cx="5893635" cy="23574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218" name="Picture 2" descr="Detailní obrázek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72198" y="214290"/>
            <a:ext cx="2762256" cy="25689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220" name="Picture 4" descr="Detailní obrázek"/>
          <p:cNvPicPr>
            <a:picLocks noChangeAspect="1" noChangeArrowheads="1"/>
          </p:cNvPicPr>
          <p:nvPr/>
        </p:nvPicPr>
        <p:blipFill>
          <a:blip r:embed="rId5"/>
          <a:srcRect t="22500" b="21249"/>
          <a:stretch>
            <a:fillRect/>
          </a:stretch>
        </p:blipFill>
        <p:spPr bwMode="auto">
          <a:xfrm>
            <a:off x="5294322" y="4326436"/>
            <a:ext cx="3611570" cy="20315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mb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691072" cy="29754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    Hrábě</a:t>
            </a:r>
            <a:endParaRPr lang="cs-CZ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6286512" y="1643050"/>
            <a:ext cx="2555282" cy="44291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214414" y="3143248"/>
            <a:ext cx="4906805" cy="35909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mb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    Plečky, motyčky</a:t>
            </a:r>
            <a:endParaRPr lang="cs-CZ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85720" y="1142984"/>
            <a:ext cx="2721448" cy="25003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91266" y="714356"/>
            <a:ext cx="2752734" cy="285998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86116" y="1785926"/>
            <a:ext cx="2554053" cy="31194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71472" y="3929066"/>
            <a:ext cx="2571768" cy="263771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170" name="Picture 2" descr="Moty&amp;ccaron;ka IL-M3 3 ZUBY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143636" y="4143380"/>
            <a:ext cx="2000264" cy="25809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mb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Motyky</a:t>
            </a:r>
            <a:endParaRPr lang="cs-CZ" dirty="0"/>
          </a:p>
        </p:txBody>
      </p:sp>
      <p:pic>
        <p:nvPicPr>
          <p:cNvPr id="6146" name="Picture 2" descr="ZBIROVIA - motyka kovaná 160x100x1200 mm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785794"/>
            <a:ext cx="2857520" cy="22503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8" name="Picture 4" descr="ZBIROVIA - motyka kovaná 160x50x1200 mm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3477808"/>
            <a:ext cx="4143404" cy="300397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152" name="Picture 8" descr="ZBIROVIA - motyka kovaná 160x75x1200 mm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57818" y="1214422"/>
            <a:ext cx="3647898" cy="21431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156" name="Picture 12" descr="ZBIROVIA - motyka okopáva&amp;ccaron;ka kovaná 160x50x500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143504" y="3714752"/>
            <a:ext cx="3636844" cy="25003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mb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Sázecí lopatka a kolík</a:t>
            </a:r>
            <a:endParaRPr lang="cs-CZ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714348" y="1500174"/>
            <a:ext cx="3171276" cy="221457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/>
          <a:srcRect l="15356" t="12820" r="4025" b="12821"/>
          <a:stretch>
            <a:fillRect/>
          </a:stretch>
        </p:blipFill>
        <p:spPr bwMode="auto">
          <a:xfrm>
            <a:off x="4714876" y="1285860"/>
            <a:ext cx="3000396" cy="207170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4"/>
          <a:srcRect t="14623" b="10167"/>
          <a:stretch>
            <a:fillRect/>
          </a:stretch>
        </p:blipFill>
        <p:spPr bwMode="auto">
          <a:xfrm>
            <a:off x="571472" y="4143380"/>
            <a:ext cx="4429156" cy="221457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45" name="Picture 5"/>
          <p:cNvPicPr>
            <a:picLocks noChangeAspect="1" noChangeArrowheads="1"/>
          </p:cNvPicPr>
          <p:nvPr/>
        </p:nvPicPr>
        <p:blipFill>
          <a:blip r:embed="rId5"/>
          <a:srcRect r="10713"/>
          <a:stretch>
            <a:fillRect/>
          </a:stretch>
        </p:blipFill>
        <p:spPr bwMode="auto">
          <a:xfrm>
            <a:off x="6286512" y="3429000"/>
            <a:ext cx="2095770" cy="32861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mb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Plečka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/>
          <a:srcRect l="9814" t="8488" r="12732"/>
          <a:stretch>
            <a:fillRect/>
          </a:stretch>
        </p:blipFill>
        <p:spPr bwMode="auto">
          <a:xfrm>
            <a:off x="1571604" y="1571612"/>
            <a:ext cx="5214974" cy="49292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mb dir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Prohazovačky</a:t>
            </a:r>
            <a:endParaRPr lang="cs-CZ" dirty="0"/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571604" y="1455827"/>
            <a:ext cx="5286411" cy="540217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mb dir="vert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dumazahrada.cz</a:t>
            </a:r>
            <a:r>
              <a:rPr lang="cs-CZ" sz="2000" dirty="0" smtClean="0">
                <a:hlinkClick r:id="rId2"/>
              </a:rPr>
              <a:t>/zahrada/revize-</a:t>
            </a:r>
            <a:r>
              <a:rPr lang="cs-CZ" sz="2000" dirty="0" err="1" smtClean="0">
                <a:hlinkClick r:id="rId2"/>
              </a:rPr>
              <a:t>zahradniho</a:t>
            </a:r>
            <a:r>
              <a:rPr lang="cs-CZ" sz="2000" dirty="0" smtClean="0">
                <a:hlinkClick r:id="rId2"/>
              </a:rPr>
              <a:t>-</a:t>
            </a:r>
            <a:r>
              <a:rPr lang="cs-CZ" sz="2000" dirty="0" err="1" smtClean="0">
                <a:hlinkClick r:id="rId2"/>
              </a:rPr>
              <a:t>naradi</a:t>
            </a:r>
            <a:r>
              <a:rPr lang="cs-CZ" sz="2000" dirty="0" smtClean="0">
                <a:hlinkClick r:id="rId2"/>
              </a:rPr>
              <a:t>-a-</a:t>
            </a:r>
            <a:r>
              <a:rPr lang="cs-CZ" sz="2000" dirty="0" err="1" smtClean="0">
                <a:hlinkClick r:id="rId2"/>
              </a:rPr>
              <a:t>nacini</a:t>
            </a:r>
            <a:r>
              <a:rPr lang="cs-CZ" sz="2000" dirty="0" smtClean="0">
                <a:hlinkClick r:id="rId2"/>
              </a:rPr>
              <a:t>-</a:t>
            </a:r>
            <a:r>
              <a:rPr lang="cs-CZ" sz="2000" dirty="0" err="1" smtClean="0">
                <a:hlinkClick r:id="rId2"/>
              </a:rPr>
              <a:t>pripraveni</a:t>
            </a:r>
            <a:r>
              <a:rPr lang="cs-CZ" sz="2000" dirty="0" smtClean="0">
                <a:hlinkClick r:id="rId2"/>
              </a:rPr>
              <a:t>-na-sezonu-21320.aspx</a:t>
            </a:r>
            <a:endParaRPr lang="cs-CZ" sz="2000" dirty="0" smtClean="0">
              <a:hlinkClick r:id="rId3"/>
            </a:endParaRPr>
          </a:p>
          <a:p>
            <a:r>
              <a:rPr lang="cs-CZ" sz="2000" dirty="0" smtClean="0">
                <a:hlinkClick r:id="rId3"/>
              </a:rPr>
              <a:t>http://www.</a:t>
            </a:r>
            <a:r>
              <a:rPr lang="cs-CZ" sz="2000" dirty="0" err="1" smtClean="0">
                <a:hlinkClick r:id="rId3"/>
              </a:rPr>
              <a:t>merkuriaartes.cz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ryce</a:t>
            </a:r>
            <a:r>
              <a:rPr lang="cs-CZ" sz="2000" dirty="0" smtClean="0">
                <a:hlinkClick r:id="rId3"/>
              </a:rPr>
              <a:t>-a-vidle-SA531B1190C1863D0S30.html</a:t>
            </a:r>
          </a:p>
          <a:p>
            <a:r>
              <a:rPr lang="cs-CZ" sz="2000" dirty="0" smtClean="0">
                <a:hlinkClick r:id="rId3"/>
              </a:rPr>
              <a:t>http://www.</a:t>
            </a:r>
            <a:r>
              <a:rPr lang="cs-CZ" sz="2000" dirty="0" err="1" smtClean="0">
                <a:hlinkClick r:id="rId3"/>
              </a:rPr>
              <a:t>merkuriaartes.cz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nuzky</a:t>
            </a:r>
            <a:r>
              <a:rPr lang="cs-CZ" sz="2000" dirty="0" smtClean="0">
                <a:hlinkClick r:id="rId3"/>
              </a:rPr>
              <a:t>-</a:t>
            </a:r>
            <a:r>
              <a:rPr lang="cs-CZ" sz="2000" dirty="0" err="1" smtClean="0">
                <a:hlinkClick r:id="rId3"/>
              </a:rPr>
              <a:t>zahradni</a:t>
            </a:r>
            <a:r>
              <a:rPr lang="cs-CZ" sz="2000" dirty="0" smtClean="0">
                <a:hlinkClick r:id="rId3"/>
              </a:rPr>
              <a:t>-SFA531B1190C1869D0S30R0L2N0.html</a:t>
            </a:r>
          </a:p>
          <a:p>
            <a:r>
              <a:rPr lang="cs-CZ" sz="2000" dirty="0" smtClean="0">
                <a:hlinkClick r:id="rId3"/>
              </a:rPr>
              <a:t>http://www.</a:t>
            </a:r>
            <a:r>
              <a:rPr lang="cs-CZ" sz="2000" dirty="0" err="1" smtClean="0">
                <a:hlinkClick r:id="rId3"/>
              </a:rPr>
              <a:t>merkuriaartes.cz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nuzky</a:t>
            </a:r>
            <a:r>
              <a:rPr lang="cs-CZ" sz="2000" dirty="0" smtClean="0">
                <a:hlinkClick r:id="rId3"/>
              </a:rPr>
              <a:t>-</a:t>
            </a:r>
            <a:r>
              <a:rPr lang="cs-CZ" sz="2000" dirty="0" err="1" smtClean="0">
                <a:hlinkClick r:id="rId3"/>
              </a:rPr>
              <a:t>zahradni</a:t>
            </a:r>
            <a:r>
              <a:rPr lang="cs-CZ" sz="2000" dirty="0" smtClean="0">
                <a:hlinkClick r:id="rId3"/>
              </a:rPr>
              <a:t>-SFA531B1190C1869D0S30R0L3N0.html?</a:t>
            </a:r>
            <a:r>
              <a:rPr lang="cs-CZ" sz="2000" dirty="0" err="1" smtClean="0">
                <a:hlinkClick r:id="rId3"/>
              </a:rPr>
              <a:t>pg</a:t>
            </a:r>
            <a:r>
              <a:rPr lang="cs-CZ" sz="2000" dirty="0" smtClean="0">
                <a:hlinkClick r:id="rId3"/>
              </a:rPr>
              <a:t>=2</a:t>
            </a:r>
          </a:p>
          <a:p>
            <a:r>
              <a:rPr lang="cs-CZ" sz="2000" dirty="0" smtClean="0">
                <a:hlinkClick r:id="rId3"/>
              </a:rPr>
              <a:t>http://www.</a:t>
            </a:r>
            <a:r>
              <a:rPr lang="cs-CZ" sz="2000" dirty="0" err="1" smtClean="0">
                <a:hlinkClick r:id="rId3"/>
              </a:rPr>
              <a:t>merkuriaartes.cz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nuzky</a:t>
            </a:r>
            <a:r>
              <a:rPr lang="cs-CZ" sz="2000" dirty="0" smtClean="0">
                <a:hlinkClick r:id="rId3"/>
              </a:rPr>
              <a:t>-na-</a:t>
            </a:r>
            <a:r>
              <a:rPr lang="cs-CZ" sz="2000" dirty="0" err="1" smtClean="0">
                <a:hlinkClick r:id="rId3"/>
              </a:rPr>
              <a:t>silne</a:t>
            </a:r>
            <a:r>
              <a:rPr lang="cs-CZ" sz="2000" dirty="0" smtClean="0">
                <a:hlinkClick r:id="rId3"/>
              </a:rPr>
              <a:t>-</a:t>
            </a:r>
            <a:r>
              <a:rPr lang="cs-CZ" sz="2000" dirty="0" err="1" smtClean="0">
                <a:hlinkClick r:id="rId3"/>
              </a:rPr>
              <a:t>vetve</a:t>
            </a:r>
            <a:r>
              <a:rPr lang="cs-CZ" sz="2000" dirty="0" smtClean="0">
                <a:hlinkClick r:id="rId3"/>
              </a:rPr>
              <a:t>-SA531B1190C1868D0S30.html</a:t>
            </a:r>
          </a:p>
          <a:p>
            <a:r>
              <a:rPr lang="cs-CZ" sz="2000" dirty="0" smtClean="0">
                <a:hlinkClick r:id="rId3"/>
              </a:rPr>
              <a:t>http://www.</a:t>
            </a:r>
            <a:r>
              <a:rPr lang="cs-CZ" sz="2000" dirty="0" err="1" smtClean="0">
                <a:hlinkClick r:id="rId3"/>
              </a:rPr>
              <a:t>merkuriaartes.cz</a:t>
            </a:r>
            <a:r>
              <a:rPr lang="cs-CZ" sz="2000" dirty="0" smtClean="0">
                <a:hlinkClick r:id="rId3"/>
              </a:rPr>
              <a:t>/pily-a-</a:t>
            </a:r>
            <a:r>
              <a:rPr lang="cs-CZ" sz="2000" dirty="0" err="1" smtClean="0">
                <a:hlinkClick r:id="rId3"/>
              </a:rPr>
              <a:t>dalsi</a:t>
            </a:r>
            <a:r>
              <a:rPr lang="cs-CZ" sz="2000" dirty="0" smtClean="0">
                <a:hlinkClick r:id="rId3"/>
              </a:rPr>
              <a:t>-</a:t>
            </a:r>
            <a:r>
              <a:rPr lang="cs-CZ" sz="2000" dirty="0" err="1" smtClean="0">
                <a:hlinkClick r:id="rId3"/>
              </a:rPr>
              <a:t>zahradni</a:t>
            </a:r>
            <a:r>
              <a:rPr lang="cs-CZ" sz="2000" dirty="0" smtClean="0">
                <a:hlinkClick r:id="rId3"/>
              </a:rPr>
              <a:t>-</a:t>
            </a:r>
            <a:r>
              <a:rPr lang="cs-CZ" sz="2000" dirty="0" err="1" smtClean="0">
                <a:hlinkClick r:id="rId3"/>
              </a:rPr>
              <a:t>naradi</a:t>
            </a:r>
            <a:r>
              <a:rPr lang="cs-CZ" sz="2000" dirty="0" smtClean="0">
                <a:hlinkClick r:id="rId3"/>
              </a:rPr>
              <a:t>-SA531B1190C1867D0S30.html</a:t>
            </a:r>
          </a:p>
          <a:p>
            <a:r>
              <a:rPr lang="cs-CZ" sz="2000" dirty="0" smtClean="0">
                <a:hlinkClick r:id="rId3"/>
              </a:rPr>
              <a:t>http://www.</a:t>
            </a:r>
            <a:r>
              <a:rPr lang="cs-CZ" sz="2000" dirty="0" err="1" smtClean="0">
                <a:hlinkClick r:id="rId3"/>
              </a:rPr>
              <a:t>zahradni</a:t>
            </a:r>
            <a:r>
              <a:rPr lang="cs-CZ" sz="2000" dirty="0" smtClean="0">
                <a:hlinkClick r:id="rId3"/>
              </a:rPr>
              <a:t>-chatky-domky.</a:t>
            </a:r>
            <a:r>
              <a:rPr lang="cs-CZ" sz="2000" dirty="0" err="1" smtClean="0">
                <a:hlinkClick r:id="rId3"/>
              </a:rPr>
              <a:t>cz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zahradni</a:t>
            </a:r>
            <a:r>
              <a:rPr lang="cs-CZ" sz="2000" dirty="0" smtClean="0">
                <a:hlinkClick r:id="rId3"/>
              </a:rPr>
              <a:t>-</a:t>
            </a:r>
            <a:r>
              <a:rPr lang="cs-CZ" sz="2000" dirty="0" err="1" smtClean="0">
                <a:hlinkClick r:id="rId3"/>
              </a:rPr>
              <a:t>naradi</a:t>
            </a:r>
            <a:r>
              <a:rPr lang="cs-CZ" sz="2000" dirty="0" smtClean="0">
                <a:hlinkClick r:id="rId3"/>
              </a:rPr>
              <a:t>/lopaty-</a:t>
            </a:r>
            <a:r>
              <a:rPr lang="cs-CZ" sz="2000" dirty="0" err="1" smtClean="0">
                <a:hlinkClick r:id="rId3"/>
              </a:rPr>
              <a:t>ryce</a:t>
            </a:r>
            <a:r>
              <a:rPr lang="cs-CZ" sz="2000" dirty="0" smtClean="0">
                <a:hlinkClick r:id="rId3"/>
              </a:rPr>
              <a:t>/c-882/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http://www.</a:t>
            </a:r>
            <a:r>
              <a:rPr lang="cs-CZ" sz="2000" dirty="0" err="1" smtClean="0">
                <a:hlinkClick r:id="rId4"/>
              </a:rPr>
              <a:t>wolfgartennaradi.cz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wolfgartennaradi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eshop</a:t>
            </a:r>
            <a:r>
              <a:rPr lang="cs-CZ" sz="2000" dirty="0" smtClean="0">
                <a:hlinkClick r:id="rId4"/>
              </a:rPr>
              <a:t>/1-1-</a:t>
            </a:r>
            <a:r>
              <a:rPr lang="cs-CZ" sz="2000" dirty="0" err="1" smtClean="0">
                <a:hlinkClick r:id="rId4"/>
              </a:rPr>
              <a:t>Zahradni</a:t>
            </a:r>
            <a:r>
              <a:rPr lang="cs-CZ" sz="2000" dirty="0" smtClean="0">
                <a:hlinkClick r:id="rId4"/>
              </a:rPr>
              <a:t>-</a:t>
            </a:r>
            <a:r>
              <a:rPr lang="cs-CZ" sz="2000" dirty="0" err="1" smtClean="0">
                <a:hlinkClick r:id="rId4"/>
              </a:rPr>
              <a:t>naradi</a:t>
            </a:r>
            <a:r>
              <a:rPr lang="cs-CZ" sz="2000" dirty="0" smtClean="0">
                <a:hlinkClick r:id="rId4"/>
              </a:rPr>
              <a:t>-</a:t>
            </a:r>
            <a:r>
              <a:rPr lang="cs-CZ" sz="2000" dirty="0" err="1" smtClean="0">
                <a:hlinkClick r:id="rId4"/>
              </a:rPr>
              <a:t>multi</a:t>
            </a:r>
            <a:r>
              <a:rPr lang="cs-CZ" sz="2000" dirty="0" smtClean="0">
                <a:hlinkClick r:id="rId4"/>
              </a:rPr>
              <a:t>-star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http://www.</a:t>
            </a:r>
            <a:r>
              <a:rPr lang="cs-CZ" sz="2000" dirty="0" err="1" smtClean="0">
                <a:hlinkClick r:id="rId5"/>
              </a:rPr>
              <a:t>wolfgartennaradi.cz</a:t>
            </a:r>
            <a:r>
              <a:rPr lang="cs-CZ" sz="2000" dirty="0" smtClean="0">
                <a:hlinkClick r:id="rId5"/>
              </a:rPr>
              <a:t>/</a:t>
            </a:r>
            <a:r>
              <a:rPr lang="cs-CZ" sz="2000" dirty="0" err="1" smtClean="0">
                <a:hlinkClick r:id="rId5"/>
              </a:rPr>
              <a:t>wolfgartennaradi</a:t>
            </a:r>
            <a:r>
              <a:rPr lang="cs-CZ" sz="2000" dirty="0" smtClean="0">
                <a:hlinkClick r:id="rId5"/>
              </a:rPr>
              <a:t>/</a:t>
            </a:r>
            <a:r>
              <a:rPr lang="cs-CZ" sz="2000" dirty="0" err="1" smtClean="0">
                <a:hlinkClick r:id="rId5"/>
              </a:rPr>
              <a:t>eshop</a:t>
            </a:r>
            <a:r>
              <a:rPr lang="cs-CZ" sz="2000" dirty="0" smtClean="0">
                <a:hlinkClick r:id="rId5"/>
              </a:rPr>
              <a:t>/1-1-</a:t>
            </a:r>
            <a:r>
              <a:rPr lang="cs-CZ" sz="2000" dirty="0" err="1" smtClean="0">
                <a:hlinkClick r:id="rId5"/>
              </a:rPr>
              <a:t>Zahradni</a:t>
            </a:r>
            <a:r>
              <a:rPr lang="cs-CZ" sz="2000" dirty="0" smtClean="0">
                <a:hlinkClick r:id="rId5"/>
              </a:rPr>
              <a:t>-</a:t>
            </a:r>
            <a:r>
              <a:rPr lang="cs-CZ" sz="2000" dirty="0" err="1" smtClean="0">
                <a:hlinkClick r:id="rId5"/>
              </a:rPr>
              <a:t>naradi</a:t>
            </a:r>
            <a:r>
              <a:rPr lang="cs-CZ" sz="2000" dirty="0" smtClean="0">
                <a:hlinkClick r:id="rId5"/>
              </a:rPr>
              <a:t>-</a:t>
            </a:r>
            <a:r>
              <a:rPr lang="cs-CZ" sz="2000" dirty="0" err="1" smtClean="0">
                <a:hlinkClick r:id="rId5"/>
              </a:rPr>
              <a:t>multi</a:t>
            </a:r>
            <a:r>
              <a:rPr lang="cs-CZ" sz="2000" dirty="0" smtClean="0">
                <a:hlinkClick r:id="rId5"/>
              </a:rPr>
              <a:t>-star/0/0/9/1/</a:t>
            </a:r>
            <a:endParaRPr lang="cs-CZ" sz="2000" dirty="0" smtClean="0"/>
          </a:p>
        </p:txBody>
      </p:sp>
    </p:spTree>
  </p:cSld>
  <p:clrMapOvr>
    <a:masterClrMapping/>
  </p:clrMapOvr>
  <p:transition spd="med">
    <p:comb dir="vert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1800" dirty="0" smtClean="0">
                <a:hlinkClick r:id="rId2"/>
              </a:rPr>
              <a:t>http://www.</a:t>
            </a:r>
            <a:r>
              <a:rPr lang="cs-CZ" sz="1800" dirty="0" err="1" smtClean="0">
                <a:hlinkClick r:id="rId2"/>
              </a:rPr>
              <a:t>wolfgartennaradi.cz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wolfgartennaradi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eshop</a:t>
            </a:r>
            <a:r>
              <a:rPr lang="cs-CZ" sz="1800" dirty="0" smtClean="0">
                <a:hlinkClick r:id="rId2"/>
              </a:rPr>
              <a:t>/1-1-</a:t>
            </a:r>
            <a:r>
              <a:rPr lang="cs-CZ" sz="1800" dirty="0" err="1" smtClean="0">
                <a:hlinkClick r:id="rId2"/>
              </a:rPr>
              <a:t>Zahradni</a:t>
            </a:r>
            <a:r>
              <a:rPr lang="cs-CZ" sz="1800" dirty="0" smtClean="0">
                <a:hlinkClick r:id="rId2"/>
              </a:rPr>
              <a:t>-</a:t>
            </a:r>
            <a:r>
              <a:rPr lang="cs-CZ" sz="1800" dirty="0" err="1" smtClean="0">
                <a:hlinkClick r:id="rId2"/>
              </a:rPr>
              <a:t>naradi</a:t>
            </a:r>
            <a:r>
              <a:rPr lang="cs-CZ" sz="1800" dirty="0" smtClean="0">
                <a:hlinkClick r:id="rId2"/>
              </a:rPr>
              <a:t>-</a:t>
            </a:r>
            <a:r>
              <a:rPr lang="cs-CZ" sz="1800" dirty="0" err="1" smtClean="0">
                <a:hlinkClick r:id="rId2"/>
              </a:rPr>
              <a:t>multi</a:t>
            </a:r>
            <a:r>
              <a:rPr lang="cs-CZ" sz="1800" dirty="0" smtClean="0">
                <a:hlinkClick r:id="rId2"/>
              </a:rPr>
              <a:t>-star/0/0/9/2/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http://www.</a:t>
            </a:r>
            <a:r>
              <a:rPr lang="cs-CZ" sz="1800" dirty="0" err="1" smtClean="0">
                <a:hlinkClick r:id="rId3"/>
              </a:rPr>
              <a:t>wolfgartennaradi.cz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wolfgartennaradi</a:t>
            </a:r>
            <a:r>
              <a:rPr lang="cs-CZ" sz="1800" dirty="0" smtClean="0">
                <a:hlinkClick r:id="rId3"/>
              </a:rPr>
              <a:t>/</a:t>
            </a:r>
            <a:r>
              <a:rPr lang="cs-CZ" sz="1800" dirty="0" err="1" smtClean="0">
                <a:hlinkClick r:id="rId3"/>
              </a:rPr>
              <a:t>eshop</a:t>
            </a:r>
            <a:r>
              <a:rPr lang="cs-CZ" sz="1800" dirty="0" smtClean="0">
                <a:hlinkClick r:id="rId3"/>
              </a:rPr>
              <a:t>/1-1-</a:t>
            </a:r>
            <a:r>
              <a:rPr lang="cs-CZ" sz="1800" dirty="0" err="1" smtClean="0">
                <a:hlinkClick r:id="rId3"/>
              </a:rPr>
              <a:t>Zahradni</a:t>
            </a:r>
            <a:r>
              <a:rPr lang="cs-CZ" sz="1800" dirty="0" smtClean="0">
                <a:hlinkClick r:id="rId3"/>
              </a:rPr>
              <a:t>-</a:t>
            </a:r>
            <a:r>
              <a:rPr lang="cs-CZ" sz="1800" dirty="0" err="1" smtClean="0">
                <a:hlinkClick r:id="rId3"/>
              </a:rPr>
              <a:t>naradi</a:t>
            </a:r>
            <a:r>
              <a:rPr lang="cs-CZ" sz="1800" dirty="0" smtClean="0">
                <a:hlinkClick r:id="rId3"/>
              </a:rPr>
              <a:t>-</a:t>
            </a:r>
            <a:r>
              <a:rPr lang="cs-CZ" sz="1800" dirty="0" err="1" smtClean="0">
                <a:hlinkClick r:id="rId3"/>
              </a:rPr>
              <a:t>multi</a:t>
            </a:r>
            <a:r>
              <a:rPr lang="cs-CZ" sz="1800" dirty="0" smtClean="0">
                <a:hlinkClick r:id="rId3"/>
              </a:rPr>
              <a:t>-star/0/0/9/3/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http://www.</a:t>
            </a:r>
            <a:r>
              <a:rPr lang="cs-CZ" sz="1800" dirty="0" err="1" smtClean="0">
                <a:hlinkClick r:id="rId4"/>
              </a:rPr>
              <a:t>brufus.cz</a:t>
            </a:r>
            <a:r>
              <a:rPr lang="cs-CZ" sz="1800" dirty="0" smtClean="0">
                <a:hlinkClick r:id="rId4"/>
              </a:rPr>
              <a:t>/</a:t>
            </a:r>
            <a:r>
              <a:rPr lang="cs-CZ" sz="1800" dirty="0" err="1" smtClean="0">
                <a:hlinkClick r:id="rId4"/>
              </a:rPr>
              <a:t>zahradnicke</a:t>
            </a:r>
            <a:r>
              <a:rPr lang="cs-CZ" sz="1800" dirty="0" smtClean="0">
                <a:hlinkClick r:id="rId4"/>
              </a:rPr>
              <a:t>-</a:t>
            </a:r>
            <a:r>
              <a:rPr lang="cs-CZ" sz="1800" dirty="0" err="1" smtClean="0">
                <a:hlinkClick r:id="rId4"/>
              </a:rPr>
              <a:t>naradi</a:t>
            </a:r>
            <a:r>
              <a:rPr lang="cs-CZ" sz="1800" dirty="0" smtClean="0">
                <a:hlinkClick r:id="rId4"/>
              </a:rPr>
              <a:t>-</a:t>
            </a:r>
            <a:r>
              <a:rPr lang="cs-CZ" sz="1800" dirty="0" err="1" smtClean="0">
                <a:hlinkClick r:id="rId4"/>
              </a:rPr>
              <a:t>prohazovacky</a:t>
            </a:r>
            <a:r>
              <a:rPr lang="cs-CZ" sz="1800" dirty="0" smtClean="0">
                <a:hlinkClick r:id="rId4"/>
              </a:rPr>
              <a:t>-katskup999180.php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http://www.</a:t>
            </a:r>
            <a:r>
              <a:rPr lang="cs-CZ" sz="1800" dirty="0" err="1" smtClean="0">
                <a:hlinkClick r:id="rId5"/>
              </a:rPr>
              <a:t>brufus.cz</a:t>
            </a:r>
            <a:r>
              <a:rPr lang="cs-CZ" sz="1800" dirty="0" smtClean="0">
                <a:hlinkClick r:id="rId5"/>
              </a:rPr>
              <a:t>/</a:t>
            </a:r>
            <a:r>
              <a:rPr lang="cs-CZ" sz="1800" dirty="0" err="1" smtClean="0">
                <a:hlinkClick r:id="rId5"/>
              </a:rPr>
              <a:t>zahradnicke</a:t>
            </a:r>
            <a:r>
              <a:rPr lang="cs-CZ" sz="1800" dirty="0" smtClean="0">
                <a:hlinkClick r:id="rId5"/>
              </a:rPr>
              <a:t>-</a:t>
            </a:r>
            <a:r>
              <a:rPr lang="cs-CZ" sz="1800" dirty="0" err="1" smtClean="0">
                <a:hlinkClick r:id="rId5"/>
              </a:rPr>
              <a:t>naradi</a:t>
            </a:r>
            <a:r>
              <a:rPr lang="cs-CZ" sz="1800" dirty="0" smtClean="0">
                <a:hlinkClick r:id="rId5"/>
              </a:rPr>
              <a:t>-plecky-katskup121875.php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http://www.</a:t>
            </a:r>
            <a:r>
              <a:rPr lang="cs-CZ" sz="1800" dirty="0" err="1" smtClean="0">
                <a:hlinkClick r:id="rId6"/>
              </a:rPr>
              <a:t>brufus.cz</a:t>
            </a:r>
            <a:r>
              <a:rPr lang="cs-CZ" sz="1800" dirty="0" smtClean="0">
                <a:hlinkClick r:id="rId6"/>
              </a:rPr>
              <a:t>/</a:t>
            </a:r>
            <a:r>
              <a:rPr lang="cs-CZ" sz="1800" dirty="0" err="1" smtClean="0">
                <a:hlinkClick r:id="rId6"/>
              </a:rPr>
              <a:t>zahradnicke</a:t>
            </a:r>
            <a:r>
              <a:rPr lang="cs-CZ" sz="1800" dirty="0" smtClean="0">
                <a:hlinkClick r:id="rId6"/>
              </a:rPr>
              <a:t>-</a:t>
            </a:r>
            <a:r>
              <a:rPr lang="cs-CZ" sz="1800" dirty="0" err="1" smtClean="0">
                <a:hlinkClick r:id="rId6"/>
              </a:rPr>
              <a:t>naradi</a:t>
            </a:r>
            <a:r>
              <a:rPr lang="cs-CZ" sz="1800" dirty="0" smtClean="0">
                <a:hlinkClick r:id="rId6"/>
              </a:rPr>
              <a:t>-</a:t>
            </a:r>
            <a:r>
              <a:rPr lang="cs-CZ" sz="1800" dirty="0" err="1" smtClean="0">
                <a:hlinkClick r:id="rId6"/>
              </a:rPr>
              <a:t>sazeci</a:t>
            </a:r>
            <a:r>
              <a:rPr lang="cs-CZ" sz="1800" dirty="0" smtClean="0">
                <a:hlinkClick r:id="rId6"/>
              </a:rPr>
              <a:t>-lopatky-a-koliky-katskup999163.php</a:t>
            </a:r>
            <a:endParaRPr lang="cs-CZ" sz="1800" dirty="0" smtClean="0"/>
          </a:p>
          <a:p>
            <a:r>
              <a:rPr lang="cs-CZ" sz="1800" dirty="0" smtClean="0">
                <a:hlinkClick r:id="rId7"/>
              </a:rPr>
              <a:t>http://www.</a:t>
            </a:r>
            <a:r>
              <a:rPr lang="cs-CZ" sz="1800" dirty="0" err="1" smtClean="0">
                <a:hlinkClick r:id="rId7"/>
              </a:rPr>
              <a:t>naradi</a:t>
            </a:r>
            <a:r>
              <a:rPr lang="cs-CZ" sz="1800" dirty="0" smtClean="0">
                <a:hlinkClick r:id="rId7"/>
              </a:rPr>
              <a:t>-</a:t>
            </a:r>
            <a:r>
              <a:rPr lang="cs-CZ" sz="1800" dirty="0" err="1" smtClean="0">
                <a:hlinkClick r:id="rId7"/>
              </a:rPr>
              <a:t>nejlevneji.cz</a:t>
            </a:r>
            <a:r>
              <a:rPr lang="cs-CZ" sz="1800" dirty="0" smtClean="0">
                <a:hlinkClick r:id="rId7"/>
              </a:rPr>
              <a:t>/</a:t>
            </a:r>
            <a:r>
              <a:rPr lang="cs-CZ" sz="1800" dirty="0" err="1" smtClean="0">
                <a:hlinkClick r:id="rId7"/>
              </a:rPr>
              <a:t>naradicl</a:t>
            </a:r>
            <a:r>
              <a:rPr lang="cs-CZ" sz="1800" dirty="0" smtClean="0">
                <a:hlinkClick r:id="rId7"/>
              </a:rPr>
              <a:t>/</a:t>
            </a:r>
            <a:r>
              <a:rPr lang="cs-CZ" sz="1800" dirty="0" err="1" smtClean="0">
                <a:hlinkClick r:id="rId7"/>
              </a:rPr>
              <a:t>eshop</a:t>
            </a:r>
            <a:r>
              <a:rPr lang="cs-CZ" sz="1800" dirty="0" smtClean="0">
                <a:hlinkClick r:id="rId7"/>
              </a:rPr>
              <a:t>/20-1-Zahrada-a-dum/52-2-</a:t>
            </a:r>
            <a:r>
              <a:rPr lang="cs-CZ" sz="1800" dirty="0" err="1" smtClean="0">
                <a:hlinkClick r:id="rId7"/>
              </a:rPr>
              <a:t>zahradnicke</a:t>
            </a:r>
            <a:r>
              <a:rPr lang="cs-CZ" sz="1800" dirty="0" smtClean="0">
                <a:hlinkClick r:id="rId7"/>
              </a:rPr>
              <a:t>-</a:t>
            </a:r>
            <a:r>
              <a:rPr lang="cs-CZ" sz="1800" dirty="0" err="1" smtClean="0">
                <a:hlinkClick r:id="rId7"/>
              </a:rPr>
              <a:t>potreby</a:t>
            </a:r>
            <a:endParaRPr lang="cs-CZ" sz="1800" dirty="0" smtClean="0"/>
          </a:p>
          <a:p>
            <a:r>
              <a:rPr lang="cs-CZ" sz="1800" dirty="0" smtClean="0">
                <a:hlinkClick r:id="rId8"/>
              </a:rPr>
              <a:t>http://www.</a:t>
            </a:r>
            <a:r>
              <a:rPr lang="cs-CZ" sz="1800" dirty="0" err="1" smtClean="0">
                <a:hlinkClick r:id="rId8"/>
              </a:rPr>
              <a:t>naradijanousek.cz</a:t>
            </a:r>
            <a:r>
              <a:rPr lang="cs-CZ" sz="1800" dirty="0" smtClean="0">
                <a:hlinkClick r:id="rId8"/>
              </a:rPr>
              <a:t>/pila-</a:t>
            </a:r>
            <a:r>
              <a:rPr lang="cs-CZ" sz="1800" dirty="0" err="1" smtClean="0">
                <a:hlinkClick r:id="rId8"/>
              </a:rPr>
              <a:t>prorezavaci</a:t>
            </a:r>
            <a:r>
              <a:rPr lang="cs-CZ" sz="1800" dirty="0" smtClean="0">
                <a:hlinkClick r:id="rId8"/>
              </a:rPr>
              <a:t>-10-82-</a:t>
            </a:r>
            <a:r>
              <a:rPr lang="cs-CZ" sz="1800" dirty="0" err="1" smtClean="0">
                <a:hlinkClick r:id="rId8"/>
              </a:rPr>
              <a:t>pps</a:t>
            </a:r>
            <a:r>
              <a:rPr lang="cs-CZ" sz="1800" dirty="0" smtClean="0">
                <a:hlinkClick r:id="rId8"/>
              </a:rPr>
              <a:t>-250~z273071.html</a:t>
            </a:r>
            <a:endParaRPr lang="cs-CZ" sz="1800" dirty="0" smtClean="0"/>
          </a:p>
          <a:p>
            <a:r>
              <a:rPr lang="cs-CZ" sz="1800" dirty="0" smtClean="0">
                <a:hlinkClick r:id="rId9"/>
              </a:rPr>
              <a:t>http://www.</a:t>
            </a:r>
            <a:r>
              <a:rPr lang="cs-CZ" sz="1800" dirty="0" err="1" smtClean="0">
                <a:hlinkClick r:id="rId9"/>
              </a:rPr>
              <a:t>naradijanousek.cz</a:t>
            </a:r>
            <a:r>
              <a:rPr lang="cs-CZ" sz="1800" dirty="0" smtClean="0">
                <a:hlinkClick r:id="rId9"/>
              </a:rPr>
              <a:t>/pila-</a:t>
            </a:r>
            <a:r>
              <a:rPr lang="cs-CZ" sz="1800" dirty="0" err="1" smtClean="0">
                <a:hlinkClick r:id="rId9"/>
              </a:rPr>
              <a:t>zahradnicka</a:t>
            </a:r>
            <a:r>
              <a:rPr lang="cs-CZ" sz="1800" dirty="0" smtClean="0">
                <a:hlinkClick r:id="rId9"/>
              </a:rPr>
              <a:t>-5263-300-474817~z273005.html</a:t>
            </a:r>
            <a:endParaRPr lang="cs-CZ" sz="1800" dirty="0" smtClean="0"/>
          </a:p>
          <a:p>
            <a:r>
              <a:rPr lang="cs-CZ" sz="1800" dirty="0" smtClean="0">
                <a:hlinkClick r:id="rId10"/>
              </a:rPr>
              <a:t>http://www.patro.</a:t>
            </a:r>
            <a:r>
              <a:rPr lang="cs-CZ" sz="1800" dirty="0" err="1" smtClean="0">
                <a:hlinkClick r:id="rId10"/>
              </a:rPr>
              <a:t>cz</a:t>
            </a:r>
            <a:r>
              <a:rPr lang="cs-CZ" sz="1800" dirty="0" smtClean="0">
                <a:hlinkClick r:id="rId10"/>
              </a:rPr>
              <a:t>/</a:t>
            </a:r>
            <a:r>
              <a:rPr lang="cs-CZ" sz="1800" dirty="0" err="1" smtClean="0">
                <a:hlinkClick r:id="rId10"/>
              </a:rPr>
              <a:t>objects</a:t>
            </a:r>
            <a:r>
              <a:rPr lang="cs-CZ" sz="1800" dirty="0" smtClean="0">
                <a:hlinkClick r:id="rId10"/>
              </a:rPr>
              <a:t>/1074995032.html?</a:t>
            </a:r>
            <a:r>
              <a:rPr lang="cs-CZ" sz="1800" dirty="0" err="1" smtClean="0">
                <a:hlinkClick r:id="rId10"/>
              </a:rPr>
              <a:t>action</a:t>
            </a:r>
            <a:r>
              <a:rPr lang="cs-CZ" sz="1800" dirty="0" smtClean="0">
                <a:hlinkClick r:id="rId10"/>
              </a:rPr>
              <a:t>=</a:t>
            </a:r>
            <a:r>
              <a:rPr lang="cs-CZ" sz="1800" dirty="0" err="1" smtClean="0">
                <a:hlinkClick r:id="rId10"/>
              </a:rPr>
              <a:t>torate</a:t>
            </a:r>
            <a:endParaRPr lang="cs-CZ" sz="1800" dirty="0" smtClean="0"/>
          </a:p>
          <a:p>
            <a:r>
              <a:rPr lang="cs-CZ" sz="1800" dirty="0" smtClean="0">
                <a:hlinkClick r:id="rId11"/>
              </a:rPr>
              <a:t>http://www.gala-</a:t>
            </a:r>
            <a:r>
              <a:rPr lang="cs-CZ" sz="1800" dirty="0" err="1" smtClean="0">
                <a:hlinkClick r:id="rId11"/>
              </a:rPr>
              <a:t>drevo.cz</a:t>
            </a:r>
            <a:r>
              <a:rPr lang="cs-CZ" sz="1800" dirty="0" smtClean="0">
                <a:hlinkClick r:id="rId11"/>
              </a:rPr>
              <a:t>/</a:t>
            </a:r>
            <a:r>
              <a:rPr lang="cs-CZ" sz="1800" dirty="0" err="1" smtClean="0">
                <a:hlinkClick r:id="rId11"/>
              </a:rPr>
              <a:t>motycka</a:t>
            </a:r>
            <a:r>
              <a:rPr lang="cs-CZ" sz="1800" dirty="0" smtClean="0">
                <a:hlinkClick r:id="rId11"/>
              </a:rPr>
              <a:t>-</a:t>
            </a:r>
            <a:r>
              <a:rPr lang="cs-CZ" sz="1800" dirty="0" err="1" smtClean="0">
                <a:hlinkClick r:id="rId11"/>
              </a:rPr>
              <a:t>il</a:t>
            </a:r>
            <a:r>
              <a:rPr lang="cs-CZ" sz="1800" dirty="0" smtClean="0">
                <a:hlinkClick r:id="rId11"/>
              </a:rPr>
              <a:t>-m3-3-zuby.</a:t>
            </a:r>
            <a:r>
              <a:rPr lang="cs-CZ" sz="1800" dirty="0" err="1" smtClean="0">
                <a:hlinkClick r:id="rId11"/>
              </a:rPr>
              <a:t>html</a:t>
            </a:r>
            <a:endParaRPr lang="cs-CZ" sz="1800" dirty="0" smtClean="0"/>
          </a:p>
          <a:p>
            <a:endParaRPr lang="cs-CZ" sz="1800" dirty="0"/>
          </a:p>
        </p:txBody>
      </p:sp>
    </p:spTree>
  </p:cSld>
  <p:clrMapOvr>
    <a:masterClrMapping/>
  </p:clrMapOvr>
  <p:transition spd="med">
    <p:comb dir="vert"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168</Words>
  <Application>Microsoft Office PowerPoint</Application>
  <PresentationFormat>Předvádění na obrazovce (4:3)</PresentationFormat>
  <Paragraphs>55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Anotace</vt:lpstr>
      <vt:lpstr>Nářadí pro práci na zahradě</vt:lpstr>
      <vt:lpstr>Rýč zahradní</vt:lpstr>
      <vt:lpstr>Rycí vidle          Kompostové                                                                   vidle                 vidle</vt:lpstr>
      <vt:lpstr>Nůžky</vt:lpstr>
      <vt:lpstr>Nůžky na silné větve</vt:lpstr>
      <vt:lpstr>             Pily</vt:lpstr>
      <vt:lpstr>                          Hrábě</vt:lpstr>
      <vt:lpstr>    Plečky, motyčky</vt:lpstr>
      <vt:lpstr>Motyky</vt:lpstr>
      <vt:lpstr>Sázecí lopatka a kolík</vt:lpstr>
      <vt:lpstr>Plečka</vt:lpstr>
      <vt:lpstr>Prohazovačky</vt:lpstr>
      <vt:lpstr>Zdroje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Nářadí pro práci na zahradě</dc:title>
  <dc:subject>Pěstitelství 7</dc:subject>
  <dc:creator>Přibíková</dc:creator>
  <cp:lastModifiedBy>Aleš</cp:lastModifiedBy>
  <cp:revision>14</cp:revision>
  <dcterms:created xsi:type="dcterms:W3CDTF">2011-05-24T18:41:39Z</dcterms:created>
  <dcterms:modified xsi:type="dcterms:W3CDTF">2013-01-28T21:02:28Z</dcterms:modified>
</cp:coreProperties>
</file>