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3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VY_32_INOVACE_06_Minulý čas  pravidel. sloves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Minulý čas pravidel. sloves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VY_32_INOVACE_06_Minulý čas  pravidel. sloves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Minulý čas pravidel. sloves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70002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0073911"/>
              </p:ext>
            </p:extLst>
          </p:nvPr>
        </p:nvGraphicFramePr>
        <p:xfrm>
          <a:off x="457200" y="1600200"/>
          <a:ext cx="8229600" cy="2667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Výkladová prezentace – seznámení s minulým časem u pravidelných sloves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dle prezentace dělají výpisky do sešitu. Na konci hodiny každý žák vymyslí 2 věty, </a:t>
                      </a:r>
                      <a:r>
                        <a:rPr lang="cs-CZ" smtClean="0"/>
                        <a:t>kde použije minulý čas.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5456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Minulý čas prostý u pravidelných sloves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rgbClr val="002060"/>
                </a:solidFill>
              </a:rPr>
              <a:t>Past </a:t>
            </a:r>
            <a:r>
              <a:rPr lang="cs-CZ" sz="4000" dirty="0" err="1" smtClean="0">
                <a:solidFill>
                  <a:srgbClr val="002060"/>
                </a:solidFill>
              </a:rPr>
              <a:t>simple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err="1" smtClean="0">
                <a:solidFill>
                  <a:srgbClr val="002060"/>
                </a:solidFill>
              </a:rPr>
              <a:t>of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err="1" smtClean="0">
                <a:solidFill>
                  <a:srgbClr val="002060"/>
                </a:solidFill>
              </a:rPr>
              <a:t>regular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err="1" smtClean="0">
                <a:solidFill>
                  <a:srgbClr val="002060"/>
                </a:solidFill>
              </a:rPr>
              <a:t>verbs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20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Tvoření minulého času</a:t>
            </a:r>
            <a:endParaRPr lang="cs-CZ" sz="6000" dirty="0"/>
          </a:p>
        </p:txBody>
      </p:sp>
      <p:sp>
        <p:nvSpPr>
          <p:cNvPr id="3" name="Obdélník 2"/>
          <p:cNvSpPr/>
          <p:nvPr/>
        </p:nvSpPr>
        <p:spPr>
          <a:xfrm>
            <a:off x="759672" y="1556792"/>
            <a:ext cx="7844776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Minulý čas pravidelných sloves se tvoří přidáním koncovky - ED</a:t>
            </a:r>
          </a:p>
          <a:p>
            <a:r>
              <a:rPr lang="cs-CZ" sz="3600" b="1" i="1" dirty="0"/>
              <a:t>tvar je stejný pro všechny osoby</a:t>
            </a:r>
          </a:p>
          <a:p>
            <a:pPr>
              <a:buFontTx/>
              <a:buNone/>
            </a:pPr>
            <a:r>
              <a:rPr lang="cs-CZ" sz="3200" dirty="0"/>
              <a:t>I </a:t>
            </a:r>
            <a:r>
              <a:rPr lang="cs-CZ" sz="3200" dirty="0" err="1"/>
              <a:t>work</a:t>
            </a:r>
            <a:r>
              <a:rPr lang="cs-CZ" sz="3200" b="1" dirty="0" err="1"/>
              <a:t>ed</a:t>
            </a:r>
            <a:endParaRPr lang="cs-CZ" sz="3200" b="1" dirty="0"/>
          </a:p>
          <a:p>
            <a:pPr>
              <a:buFontTx/>
              <a:buNone/>
            </a:pPr>
            <a:r>
              <a:rPr lang="cs-CZ" sz="3200" dirty="0"/>
              <a:t>he, </a:t>
            </a:r>
            <a:r>
              <a:rPr lang="cs-CZ" sz="3200" dirty="0" err="1"/>
              <a:t>she</a:t>
            </a:r>
            <a:r>
              <a:rPr lang="cs-CZ" sz="3200" dirty="0"/>
              <a:t>, </a:t>
            </a:r>
            <a:r>
              <a:rPr lang="cs-CZ" sz="3200" dirty="0" err="1"/>
              <a:t>it</a:t>
            </a:r>
            <a:r>
              <a:rPr lang="cs-CZ" sz="3200" dirty="0"/>
              <a:t> </a:t>
            </a:r>
            <a:r>
              <a:rPr lang="cs-CZ" sz="3200" dirty="0" err="1"/>
              <a:t>work</a:t>
            </a:r>
            <a:r>
              <a:rPr lang="cs-CZ" sz="3200" b="1" dirty="0" err="1"/>
              <a:t>ed</a:t>
            </a:r>
            <a:endParaRPr lang="cs-CZ" sz="3200" b="1" dirty="0"/>
          </a:p>
          <a:p>
            <a:pPr>
              <a:buFontTx/>
              <a:buNone/>
            </a:pPr>
            <a:r>
              <a:rPr lang="cs-CZ" sz="3200" dirty="0" err="1"/>
              <a:t>we</a:t>
            </a:r>
            <a:r>
              <a:rPr lang="cs-CZ" sz="3200" dirty="0"/>
              <a:t> </a:t>
            </a:r>
            <a:r>
              <a:rPr lang="cs-CZ" sz="3200" dirty="0" err="1" smtClean="0"/>
              <a:t>work</a:t>
            </a:r>
            <a:r>
              <a:rPr lang="cs-CZ" sz="3200" b="1" dirty="0" err="1" smtClean="0"/>
              <a:t>ed</a:t>
            </a:r>
            <a:endParaRPr lang="cs-CZ" sz="3200" b="1" dirty="0"/>
          </a:p>
          <a:p>
            <a:pPr>
              <a:buFontTx/>
              <a:buNone/>
            </a:pPr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 err="1"/>
              <a:t>work</a:t>
            </a:r>
            <a:r>
              <a:rPr lang="cs-CZ" sz="3200" b="1" dirty="0" err="1"/>
              <a:t>ed</a:t>
            </a:r>
            <a:endParaRPr lang="cs-CZ" sz="3200" b="1" dirty="0"/>
          </a:p>
          <a:p>
            <a:pPr>
              <a:buFontTx/>
              <a:buNone/>
            </a:pPr>
            <a:r>
              <a:rPr lang="cs-CZ" sz="3200" dirty="0" err="1"/>
              <a:t>they</a:t>
            </a:r>
            <a:r>
              <a:rPr lang="cs-CZ" sz="3200" dirty="0"/>
              <a:t> </a:t>
            </a:r>
            <a:r>
              <a:rPr lang="cs-CZ" sz="3200" dirty="0" err="1"/>
              <a:t>work</a:t>
            </a:r>
            <a:r>
              <a:rPr lang="cs-CZ" sz="3200" b="1" dirty="0" err="1"/>
              <a:t>ed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48677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088205"/>
            <a:ext cx="84604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Pravidla přidávání koncovky - ED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78163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1.K většině sloves přidáváme koncovku bez jakékoliv změny :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700808"/>
            <a:ext cx="748883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/>
              <a:t>výslovnost koncovky </a:t>
            </a:r>
            <a:r>
              <a:rPr lang="cs-CZ" sz="3600" i="1" dirty="0"/>
              <a:t>je pouze </a:t>
            </a:r>
            <a:r>
              <a:rPr lang="cs-CZ" sz="3600" dirty="0"/>
              <a:t>/ </a:t>
            </a:r>
            <a:r>
              <a:rPr lang="cs-CZ" sz="3600" b="1" dirty="0" err="1"/>
              <a:t>t,d</a:t>
            </a:r>
            <a:r>
              <a:rPr lang="cs-CZ" sz="3600" dirty="0" smtClean="0"/>
              <a:t>/</a:t>
            </a:r>
          </a:p>
          <a:p>
            <a:endParaRPr lang="cs-CZ" sz="3600" dirty="0"/>
          </a:p>
          <a:p>
            <a:r>
              <a:rPr lang="cs-CZ" sz="3200" dirty="0" err="1"/>
              <a:t>work-workED</a:t>
            </a:r>
            <a:r>
              <a:rPr lang="cs-CZ" sz="3200" dirty="0"/>
              <a:t>   	 / </a:t>
            </a:r>
            <a:r>
              <a:rPr lang="cs-CZ" sz="3200" dirty="0" err="1"/>
              <a:t>wЗ:k</a:t>
            </a:r>
            <a:r>
              <a:rPr lang="cs-CZ" sz="3200" dirty="0"/>
              <a:t> , </a:t>
            </a:r>
            <a:r>
              <a:rPr lang="cs-CZ" sz="3200" dirty="0" err="1"/>
              <a:t>wЗ:kt</a:t>
            </a:r>
            <a:r>
              <a:rPr lang="cs-CZ" sz="3200" dirty="0"/>
              <a:t>/</a:t>
            </a:r>
          </a:p>
          <a:p>
            <a:r>
              <a:rPr lang="cs-CZ" sz="3200" dirty="0" err="1"/>
              <a:t>knock</a:t>
            </a:r>
            <a:r>
              <a:rPr lang="cs-CZ" sz="3200" dirty="0"/>
              <a:t> - </a:t>
            </a:r>
            <a:r>
              <a:rPr lang="cs-CZ" sz="3200" dirty="0" err="1"/>
              <a:t>knockED</a:t>
            </a:r>
            <a:r>
              <a:rPr lang="cs-CZ" sz="3200" dirty="0"/>
              <a:t> 	/ nok, </a:t>
            </a:r>
            <a:r>
              <a:rPr lang="cs-CZ" sz="3200" dirty="0" err="1"/>
              <a:t>nokt</a:t>
            </a:r>
            <a:r>
              <a:rPr lang="cs-CZ" sz="3200" dirty="0"/>
              <a:t>/</a:t>
            </a:r>
          </a:p>
          <a:p>
            <a:r>
              <a:rPr lang="cs-CZ" sz="3200" dirty="0" err="1"/>
              <a:t>ask</a:t>
            </a:r>
            <a:r>
              <a:rPr lang="cs-CZ" sz="3200" dirty="0"/>
              <a:t> - </a:t>
            </a:r>
            <a:r>
              <a:rPr lang="cs-CZ" sz="3200" dirty="0" err="1"/>
              <a:t>askED</a:t>
            </a:r>
            <a:r>
              <a:rPr lang="cs-CZ" sz="3200" dirty="0"/>
              <a:t>        	/ </a:t>
            </a:r>
            <a:r>
              <a:rPr lang="cs-CZ" sz="3200" dirty="0" err="1"/>
              <a:t>ask</a:t>
            </a:r>
            <a:r>
              <a:rPr lang="cs-CZ" sz="3200" dirty="0"/>
              <a:t>, </a:t>
            </a:r>
            <a:r>
              <a:rPr lang="cs-CZ" sz="3200" dirty="0" err="1"/>
              <a:t>askt</a:t>
            </a:r>
            <a:r>
              <a:rPr lang="cs-CZ" sz="3200" dirty="0"/>
              <a:t>/</a:t>
            </a:r>
          </a:p>
          <a:p>
            <a:r>
              <a:rPr lang="cs-CZ" sz="3200" dirty="0" err="1"/>
              <a:t>look</a:t>
            </a:r>
            <a:r>
              <a:rPr lang="cs-CZ" sz="3200" dirty="0"/>
              <a:t> - </a:t>
            </a:r>
            <a:r>
              <a:rPr lang="cs-CZ" sz="3200" dirty="0" err="1"/>
              <a:t>lookED</a:t>
            </a:r>
            <a:r>
              <a:rPr lang="cs-CZ" sz="3200" dirty="0"/>
              <a:t>    	/ luk, </a:t>
            </a:r>
            <a:r>
              <a:rPr lang="cs-CZ" sz="3200" dirty="0" err="1"/>
              <a:t>lukt</a:t>
            </a:r>
            <a:r>
              <a:rPr lang="cs-CZ" sz="3200" dirty="0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175348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2. Ke slovesům, která končí na –E přidáme pouze -D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988840"/>
            <a:ext cx="76328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/>
              <a:t>výslovnost koncovky je pouze </a:t>
            </a:r>
            <a:r>
              <a:rPr lang="cs-CZ" sz="3600" b="1" dirty="0" err="1" smtClean="0"/>
              <a:t>t,d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dirty="0"/>
              <a:t>use - </a:t>
            </a:r>
            <a:r>
              <a:rPr lang="cs-CZ" sz="3600" dirty="0" err="1"/>
              <a:t>useD</a:t>
            </a:r>
            <a:r>
              <a:rPr lang="cs-CZ" sz="3600" dirty="0"/>
              <a:t>		/ </a:t>
            </a:r>
            <a:r>
              <a:rPr lang="cs-CZ" sz="3600" dirty="0" err="1"/>
              <a:t>ju:z</a:t>
            </a:r>
            <a:r>
              <a:rPr lang="cs-CZ" sz="3600" dirty="0"/>
              <a:t>, </a:t>
            </a:r>
            <a:r>
              <a:rPr lang="cs-CZ" sz="3600" dirty="0" err="1"/>
              <a:t>ju:zd</a:t>
            </a:r>
            <a:r>
              <a:rPr lang="cs-CZ" sz="3600" dirty="0"/>
              <a:t>/</a:t>
            </a:r>
          </a:p>
          <a:p>
            <a:r>
              <a:rPr lang="cs-CZ" sz="3600" dirty="0"/>
              <a:t>live - </a:t>
            </a:r>
            <a:r>
              <a:rPr lang="cs-CZ" sz="3600" dirty="0" err="1"/>
              <a:t>liveD</a:t>
            </a:r>
            <a:r>
              <a:rPr lang="cs-CZ" sz="3600" dirty="0"/>
              <a:t>		/ </a:t>
            </a:r>
            <a:r>
              <a:rPr lang="cs-CZ" sz="3600" dirty="0" err="1"/>
              <a:t>liv</a:t>
            </a:r>
            <a:r>
              <a:rPr lang="cs-CZ" sz="3600" dirty="0"/>
              <a:t>, </a:t>
            </a:r>
            <a:r>
              <a:rPr lang="cs-CZ" sz="3600" dirty="0" err="1"/>
              <a:t>livd</a:t>
            </a:r>
            <a:r>
              <a:rPr lang="cs-CZ" sz="3600" dirty="0"/>
              <a:t>/</a:t>
            </a:r>
          </a:p>
          <a:p>
            <a:r>
              <a:rPr lang="cs-CZ" sz="3600" dirty="0" err="1"/>
              <a:t>save</a:t>
            </a:r>
            <a:r>
              <a:rPr lang="cs-CZ" sz="3600" dirty="0"/>
              <a:t> - </a:t>
            </a:r>
            <a:r>
              <a:rPr lang="cs-CZ" sz="3600" dirty="0" err="1"/>
              <a:t>saveD</a:t>
            </a:r>
            <a:r>
              <a:rPr lang="cs-CZ" sz="3600" dirty="0"/>
              <a:t>		/ </a:t>
            </a:r>
            <a:r>
              <a:rPr lang="cs-CZ" sz="3600" dirty="0" err="1"/>
              <a:t>seiv</a:t>
            </a:r>
            <a:r>
              <a:rPr lang="cs-CZ" sz="3600" dirty="0"/>
              <a:t>, </a:t>
            </a:r>
            <a:r>
              <a:rPr lang="cs-CZ" sz="3600" dirty="0" err="1"/>
              <a:t>seivd</a:t>
            </a:r>
            <a:r>
              <a:rPr lang="cs-CZ" sz="3600" dirty="0"/>
              <a:t>/</a:t>
            </a:r>
          </a:p>
          <a:p>
            <a:r>
              <a:rPr lang="cs-CZ" sz="3600" dirty="0" err="1"/>
              <a:t>die</a:t>
            </a:r>
            <a:r>
              <a:rPr lang="cs-CZ" sz="3600" dirty="0"/>
              <a:t> - </a:t>
            </a:r>
            <a:r>
              <a:rPr lang="cs-CZ" sz="3600" dirty="0" err="1"/>
              <a:t>dieD</a:t>
            </a:r>
            <a:r>
              <a:rPr lang="cs-CZ" sz="3600" dirty="0"/>
              <a:t>		/ </a:t>
            </a:r>
            <a:r>
              <a:rPr lang="cs-CZ" sz="3600" dirty="0" err="1"/>
              <a:t>dai</a:t>
            </a:r>
            <a:r>
              <a:rPr lang="cs-CZ" sz="3600" dirty="0"/>
              <a:t>- </a:t>
            </a:r>
            <a:r>
              <a:rPr lang="cs-CZ" sz="3600" dirty="0" err="1"/>
              <a:t>daid</a:t>
            </a:r>
            <a:r>
              <a:rPr lang="cs-CZ" sz="36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302870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3. U sloves, která končí na – Y záleží, jaká hláska je před Y 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988840"/>
            <a:ext cx="874846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/>
              <a:t>výslovnost koncovky je vždy pouze </a:t>
            </a:r>
            <a:r>
              <a:rPr lang="cs-CZ" sz="3600" b="1" dirty="0" err="1" smtClean="0"/>
              <a:t>t,d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/>
              <a:t>je- </a:t>
            </a:r>
            <a:r>
              <a:rPr lang="cs-CZ" sz="3600" b="1" dirty="0" err="1"/>
              <a:t>li</a:t>
            </a:r>
            <a:r>
              <a:rPr lang="cs-CZ" sz="3600" b="1" dirty="0"/>
              <a:t> před Y samohláska, nic se nemění</a:t>
            </a:r>
          </a:p>
          <a:p>
            <a:r>
              <a:rPr lang="cs-CZ" sz="3600" dirty="0"/>
              <a:t>play - </a:t>
            </a:r>
            <a:r>
              <a:rPr lang="cs-CZ" sz="3600" dirty="0" err="1"/>
              <a:t>playED</a:t>
            </a:r>
            <a:r>
              <a:rPr lang="cs-CZ" sz="3600" dirty="0"/>
              <a:t>        	/ </a:t>
            </a:r>
            <a:r>
              <a:rPr lang="cs-CZ" sz="3600" dirty="0" err="1"/>
              <a:t>plei</a:t>
            </a:r>
            <a:r>
              <a:rPr lang="cs-CZ" sz="3600" dirty="0"/>
              <a:t>, </a:t>
            </a:r>
            <a:r>
              <a:rPr lang="cs-CZ" sz="3600" dirty="0" err="1"/>
              <a:t>pleid</a:t>
            </a:r>
            <a:r>
              <a:rPr lang="cs-CZ" sz="3600" dirty="0"/>
              <a:t> /</a:t>
            </a:r>
          </a:p>
          <a:p>
            <a:r>
              <a:rPr lang="cs-CZ" sz="3600" b="1" dirty="0"/>
              <a:t>je- </a:t>
            </a:r>
            <a:r>
              <a:rPr lang="cs-CZ" sz="3600" b="1" dirty="0" err="1"/>
              <a:t>li</a:t>
            </a:r>
            <a:r>
              <a:rPr lang="cs-CZ" sz="3600" b="1" dirty="0"/>
              <a:t> před Y souhláska, změní se na I</a:t>
            </a:r>
          </a:p>
          <a:p>
            <a:r>
              <a:rPr lang="cs-CZ" sz="3600" dirty="0" err="1"/>
              <a:t>cry</a:t>
            </a:r>
            <a:r>
              <a:rPr lang="cs-CZ" sz="3600" dirty="0"/>
              <a:t> - </a:t>
            </a:r>
            <a:r>
              <a:rPr lang="cs-CZ" sz="3600" dirty="0" err="1"/>
              <a:t>crIED</a:t>
            </a:r>
            <a:r>
              <a:rPr lang="cs-CZ" sz="3600" dirty="0"/>
              <a:t>		/ </a:t>
            </a:r>
            <a:r>
              <a:rPr lang="cs-CZ" sz="3600" dirty="0" err="1"/>
              <a:t>krai</a:t>
            </a:r>
            <a:r>
              <a:rPr lang="cs-CZ" sz="3600" dirty="0"/>
              <a:t>, </a:t>
            </a:r>
            <a:r>
              <a:rPr lang="cs-CZ" sz="3600" dirty="0" err="1"/>
              <a:t>kraid</a:t>
            </a:r>
            <a:r>
              <a:rPr lang="cs-CZ" sz="3600" dirty="0"/>
              <a:t>/</a:t>
            </a:r>
          </a:p>
          <a:p>
            <a:r>
              <a:rPr lang="cs-CZ" sz="3600" dirty="0"/>
              <a:t>study - </a:t>
            </a:r>
            <a:r>
              <a:rPr lang="cs-CZ" sz="3600" dirty="0" err="1"/>
              <a:t>studIED</a:t>
            </a:r>
            <a:r>
              <a:rPr lang="cs-CZ" sz="3600" dirty="0"/>
              <a:t>	/ </a:t>
            </a:r>
            <a:r>
              <a:rPr lang="cs-CZ" sz="3600" dirty="0" err="1"/>
              <a:t>stadi</a:t>
            </a:r>
            <a:r>
              <a:rPr lang="cs-CZ" sz="3600" dirty="0"/>
              <a:t>, </a:t>
            </a:r>
            <a:r>
              <a:rPr lang="cs-CZ" sz="3600" dirty="0" err="1"/>
              <a:t>stadid</a:t>
            </a:r>
            <a:r>
              <a:rPr lang="cs-CZ" sz="36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13480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221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Minulý čas prostý u pravidelných sloves  Past simple of regular verbs</vt:lpstr>
      <vt:lpstr>Tvoření minulého času</vt:lpstr>
      <vt:lpstr>Prezentace aplikace PowerPoint</vt:lpstr>
      <vt:lpstr>1.K většině sloves přidáváme koncovku bez jakékoliv změny :</vt:lpstr>
      <vt:lpstr>2. Ke slovesům, která končí na –E přidáme pouze -D</vt:lpstr>
      <vt:lpstr>3. U sloves, která končí na – Y záleží, jaká hláska je před Y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27</cp:revision>
  <dcterms:created xsi:type="dcterms:W3CDTF">2011-11-09T14:01:04Z</dcterms:created>
  <dcterms:modified xsi:type="dcterms:W3CDTF">2012-02-11T14:50:35Z</dcterms:modified>
</cp:coreProperties>
</file>