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66" r:id="rId6"/>
    <p:sldId id="258" r:id="rId7"/>
    <p:sldId id="259" r:id="rId8"/>
    <p:sldId id="260" r:id="rId9"/>
    <p:sldId id="267" r:id="rId10"/>
    <p:sldId id="261" r:id="rId11"/>
    <p:sldId id="265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3D808B-FB73-4115-B355-D2FC0FBE51EB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0CC46-B789-4FAB-903D-FB1D95ADA0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hobby.idnes.cz/prakticke-rady-a-tipy-pro-presazovani-pokojovych-rostlin-p38-/hobby-domov.asp?c=A090312_141141_hobby-domov_mce" TargetMode="External"/><Relationship Id="rId2" Type="http://schemas.openxmlformats.org/officeDocument/2006/relationships/hyperlink" Target="http://kvetinydrdak.wz.cz/Kvetinace-a-doplnky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Pokojové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Přesazování rostlin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zaměřena na přesazování pokojových rostlin – pomůcky, zásady a postup</a:t>
            </a:r>
            <a:endParaRPr lang="cs-CZ" dirty="0"/>
          </a:p>
        </p:txBody>
      </p:sp>
    </p:spTree>
  </p:cSld>
  <p:clrMapOvr>
    <a:masterClrMapping/>
  </p:clrMapOvr>
  <p:transition spd="med">
    <p:pull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2500" y="3190875"/>
            <a:ext cx="4381500" cy="3667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2457466"/>
          </a:xfrm>
        </p:spPr>
        <p:txBody>
          <a:bodyPr>
            <a:noAutofit/>
          </a:bodyPr>
          <a:lstStyle/>
          <a:p>
            <a:r>
              <a:rPr lang="cs-CZ" sz="7200" dirty="0" smtClean="0"/>
              <a:t>Přesazování rostlin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Přesazování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0552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latin typeface="+mj-lt"/>
              </a:rPr>
              <a:t>Nejvhodnější dobou je za normálních okolností časné jaro</a:t>
            </a:r>
          </a:p>
          <a:p>
            <a:r>
              <a:rPr lang="cs-CZ" sz="3000" dirty="0" smtClean="0">
                <a:latin typeface="+mj-lt"/>
              </a:rPr>
              <a:t>Rostliny mají za sebou zimní období a vyžadují novou zeminu, případně větší květináč</a:t>
            </a:r>
            <a:endParaRPr lang="cs-CZ" sz="3000" dirty="0">
              <a:latin typeface="+mj-lt"/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157666" y="1600200"/>
            <a:ext cx="3486299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 pro přesazování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>
                <a:latin typeface="+mj-lt"/>
              </a:rPr>
              <a:t>Květináče</a:t>
            </a:r>
          </a:p>
          <a:p>
            <a:r>
              <a:rPr lang="cs-CZ" sz="3000" dirty="0" smtClean="0">
                <a:latin typeface="+mj-lt"/>
              </a:rPr>
              <a:t>Zemina</a:t>
            </a:r>
          </a:p>
          <a:p>
            <a:r>
              <a:rPr lang="cs-CZ" sz="3000" dirty="0" smtClean="0">
                <a:latin typeface="+mj-lt"/>
              </a:rPr>
              <a:t>Štěrk, hliněné střepy</a:t>
            </a:r>
          </a:p>
          <a:p>
            <a:r>
              <a:rPr lang="cs-CZ" sz="3000" dirty="0" smtClean="0">
                <a:latin typeface="+mj-lt"/>
              </a:rPr>
              <a:t>Lžíce</a:t>
            </a:r>
          </a:p>
          <a:p>
            <a:r>
              <a:rPr lang="cs-CZ" sz="3000" dirty="0" smtClean="0">
                <a:latin typeface="+mj-lt"/>
              </a:rPr>
              <a:t>Nůžky</a:t>
            </a:r>
          </a:p>
          <a:p>
            <a:r>
              <a:rPr lang="cs-CZ" sz="3000" dirty="0" smtClean="0">
                <a:latin typeface="+mj-lt"/>
              </a:rPr>
              <a:t>Noviny jako podložka,…</a:t>
            </a:r>
            <a:endParaRPr lang="cs-CZ" sz="3000" dirty="0">
              <a:latin typeface="+mj-lt"/>
            </a:endParaRPr>
          </a:p>
        </p:txBody>
      </p:sp>
      <p:pic>
        <p:nvPicPr>
          <p:cNvPr id="5" name="Zástupný symbol pro obsah 6"/>
          <p:cNvPicPr>
            <a:picLocks noGrp="1"/>
          </p:cNvPicPr>
          <p:nvPr>
            <p:ph sz="half" idx="2"/>
          </p:nvPr>
        </p:nvPicPr>
        <p:blipFill>
          <a:blip r:embed="rId2" cstate="print"/>
          <a:srcRect l="26853" t="947" r="13918" b="51701"/>
          <a:stretch>
            <a:fillRect/>
          </a:stretch>
        </p:blipFill>
        <p:spPr>
          <a:xfrm rot="16200000">
            <a:off x="4648200" y="1911180"/>
            <a:ext cx="4038600" cy="39040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Květináče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72072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>
                <a:latin typeface="+mj-lt"/>
              </a:rPr>
              <a:t>Musí mít správnou velikost</a:t>
            </a:r>
          </a:p>
          <a:p>
            <a:r>
              <a:rPr lang="cs-CZ" sz="3000" dirty="0" smtClean="0">
                <a:latin typeface="+mj-lt"/>
              </a:rPr>
              <a:t>Mají být větší o několik cm</a:t>
            </a:r>
          </a:p>
          <a:p>
            <a:r>
              <a:rPr lang="cs-CZ" sz="3000" dirty="0" smtClean="0">
                <a:latin typeface="+mj-lt"/>
              </a:rPr>
              <a:t>Musí být čisté</a:t>
            </a:r>
          </a:p>
          <a:p>
            <a:r>
              <a:rPr lang="cs-CZ" sz="3000" dirty="0" smtClean="0">
                <a:latin typeface="+mj-lt"/>
              </a:rPr>
              <a:t>Mohou být hliněné i plastové</a:t>
            </a:r>
          </a:p>
          <a:p>
            <a:r>
              <a:rPr lang="cs-CZ" sz="3000" dirty="0" smtClean="0">
                <a:latin typeface="+mj-lt"/>
              </a:rPr>
              <a:t>Mají být opatřené odtokovým otvorem</a:t>
            </a:r>
          </a:p>
          <a:p>
            <a:endParaRPr lang="cs-CZ" sz="3000" dirty="0" smtClean="0"/>
          </a:p>
        </p:txBody>
      </p:sp>
      <p:pic>
        <p:nvPicPr>
          <p:cNvPr id="6" name="Zástupný symbol pro obsah 5"/>
          <p:cNvPicPr>
            <a:picLocks noGrp="1"/>
          </p:cNvPicPr>
          <p:nvPr>
            <p:ph sz="half" idx="2"/>
          </p:nvPr>
        </p:nvPicPr>
        <p:blipFill>
          <a:blip r:embed="rId2"/>
          <a:srcRect l="53404" t="67240" r="3706" b="2771"/>
          <a:stretch>
            <a:fillRect/>
          </a:stretch>
        </p:blipFill>
        <p:spPr>
          <a:xfrm rot="16200000" flipV="1">
            <a:off x="4822033" y="1964521"/>
            <a:ext cx="3929090" cy="400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Hliněné květináče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900882" cy="4525963"/>
          </a:xfrm>
        </p:spPr>
        <p:txBody>
          <a:bodyPr>
            <a:normAutofit/>
          </a:bodyPr>
          <a:lstStyle/>
          <a:p>
            <a:r>
              <a:rPr lang="cs-CZ" sz="3000" dirty="0" smtClean="0">
                <a:latin typeface="+mj-lt"/>
              </a:rPr>
              <a:t>nasají přebytečnou                            vlhkost ze zeminy                                            a vypaří ji</a:t>
            </a:r>
          </a:p>
          <a:p>
            <a:r>
              <a:rPr lang="cs-CZ" sz="3000" dirty="0" smtClean="0">
                <a:latin typeface="+mj-lt"/>
              </a:rPr>
              <a:t>květiny se                                 nepřemokří</a:t>
            </a:r>
          </a:p>
          <a:p>
            <a:r>
              <a:rPr lang="cs-CZ" sz="3000" dirty="0">
                <a:latin typeface="+mj-lt"/>
              </a:rPr>
              <a:t>n</a:t>
            </a:r>
            <a:r>
              <a:rPr lang="cs-CZ" sz="3000" dirty="0" smtClean="0">
                <a:latin typeface="+mj-lt"/>
              </a:rPr>
              <a:t>evýhodou je                                        usazování řas a škůdců po stranách</a:t>
            </a:r>
          </a:p>
          <a:p>
            <a:r>
              <a:rPr lang="cs-CZ" sz="3000" dirty="0">
                <a:latin typeface="+mj-lt"/>
              </a:rPr>
              <a:t>p</a:t>
            </a:r>
            <a:r>
              <a:rPr lang="cs-CZ" sz="3000" dirty="0" smtClean="0">
                <a:latin typeface="+mj-lt"/>
              </a:rPr>
              <a:t>ři přesazování se musí vyčistit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786314" y="1500174"/>
            <a:ext cx="4197477" cy="31440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Plastové květináče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000" dirty="0">
                <a:latin typeface="+mj-lt"/>
              </a:rPr>
              <a:t>v</a:t>
            </a:r>
            <a:r>
              <a:rPr lang="cs-CZ" sz="3000" dirty="0" smtClean="0">
                <a:latin typeface="+mj-lt"/>
              </a:rPr>
              <a:t>ýhodou je nízká cena a stálost</a:t>
            </a:r>
          </a:p>
          <a:p>
            <a:r>
              <a:rPr lang="cs-CZ" sz="3000" dirty="0">
                <a:latin typeface="+mj-lt"/>
              </a:rPr>
              <a:t>n</a:t>
            </a:r>
            <a:r>
              <a:rPr lang="cs-CZ" sz="3000" dirty="0" smtClean="0">
                <a:latin typeface="+mj-lt"/>
              </a:rPr>
              <a:t>evypařují žádnou vodu</a:t>
            </a:r>
          </a:p>
          <a:p>
            <a:r>
              <a:rPr lang="cs-CZ" sz="3000" dirty="0">
                <a:latin typeface="+mj-lt"/>
              </a:rPr>
              <a:t>r</a:t>
            </a:r>
            <a:r>
              <a:rPr lang="cs-CZ" sz="3000" dirty="0" smtClean="0">
                <a:latin typeface="+mj-lt"/>
              </a:rPr>
              <a:t>ostliny se nemusí zalévat tak často</a:t>
            </a:r>
          </a:p>
          <a:p>
            <a:r>
              <a:rPr lang="cs-CZ" sz="3000" dirty="0">
                <a:latin typeface="+mj-lt"/>
              </a:rPr>
              <a:t>l</a:t>
            </a:r>
            <a:r>
              <a:rPr lang="cs-CZ" sz="3000" dirty="0" smtClean="0">
                <a:latin typeface="+mj-lt"/>
              </a:rPr>
              <a:t>épe se udržují v čistotě</a:t>
            </a:r>
          </a:p>
          <a:p>
            <a:endParaRPr lang="cs-CZ" sz="30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564581" y="2285992"/>
            <a:ext cx="4381530" cy="32861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Vhodný substrát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latin typeface="+mj-lt"/>
              </a:rPr>
              <a:t>Substrát pro pokojové rostliny</a:t>
            </a:r>
            <a:r>
              <a:rPr lang="cs-CZ" sz="3000" dirty="0" smtClean="0">
                <a:latin typeface="+mj-lt"/>
              </a:rPr>
              <a:t> je ideální pro kvetoucí pokojové rostliny</a:t>
            </a:r>
          </a:p>
          <a:p>
            <a:r>
              <a:rPr lang="cs-CZ" sz="3000" dirty="0" smtClean="0">
                <a:latin typeface="+mj-lt"/>
              </a:rPr>
              <a:t>Pro </a:t>
            </a:r>
            <a:r>
              <a:rPr lang="cs-CZ" sz="3000" b="1" dirty="0" smtClean="0">
                <a:latin typeface="+mj-lt"/>
              </a:rPr>
              <a:t>rostliny ozdobné listem</a:t>
            </a:r>
            <a:r>
              <a:rPr lang="cs-CZ" sz="3000" dirty="0" smtClean="0">
                <a:latin typeface="+mj-lt"/>
              </a:rPr>
              <a:t> je určen substrát pro palmy a zelené rostliny</a:t>
            </a:r>
          </a:p>
          <a:p>
            <a:r>
              <a:rPr lang="cs-CZ" sz="3000" dirty="0" smtClean="0">
                <a:latin typeface="+mj-lt"/>
              </a:rPr>
              <a:t>Speciální substrát se prodává i pro </a:t>
            </a:r>
            <a:r>
              <a:rPr lang="cs-CZ" sz="3000" b="1" dirty="0" smtClean="0">
                <a:latin typeface="+mj-lt"/>
              </a:rPr>
              <a:t>kaktusy a sukulenty</a:t>
            </a:r>
            <a:r>
              <a:rPr lang="cs-CZ" sz="3000" dirty="0" smtClean="0">
                <a:latin typeface="+mj-lt"/>
              </a:rPr>
              <a:t>, je dokonale propustný a obsahuje více                                        písku, štěrku a dalších                               příměsí</a:t>
            </a:r>
            <a:endParaRPr lang="cs-CZ" sz="3000" dirty="0">
              <a:latin typeface="+mj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53135" y="4643446"/>
            <a:ext cx="2800353" cy="21002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přesazování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sz="half" idx="1"/>
          </p:nvPr>
        </p:nvPicPr>
        <p:blipFill>
          <a:blip r:embed="rId2" cstate="print"/>
          <a:srcRect l="2362" t="64078" r="51690" b="4917"/>
          <a:stretch>
            <a:fillRect/>
          </a:stretch>
        </p:blipFill>
        <p:spPr>
          <a:xfrm rot="5400000">
            <a:off x="250000" y="1964522"/>
            <a:ext cx="4143406" cy="3929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Zástupný symbol pro obsah 6"/>
          <p:cNvPicPr>
            <a:picLocks noGrp="1"/>
          </p:cNvPicPr>
          <p:nvPr>
            <p:ph sz="half" idx="2"/>
          </p:nvPr>
        </p:nvPicPr>
        <p:blipFill>
          <a:blip r:embed="rId3"/>
          <a:srcRect l="58496" t="48605" r="2428" b="20253"/>
          <a:stretch>
            <a:fillRect/>
          </a:stretch>
        </p:blipFill>
        <p:spPr>
          <a:xfrm rot="5400000">
            <a:off x="4643438" y="1785926"/>
            <a:ext cx="4071966" cy="42148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přesazování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/>
          <a:srcRect l="2241" t="16672" r="58868" b="53338"/>
          <a:stretch>
            <a:fillRect/>
          </a:stretch>
        </p:blipFill>
        <p:spPr>
          <a:xfrm rot="5400000">
            <a:off x="35687" y="1678772"/>
            <a:ext cx="4429155" cy="40719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Zástupný symbol pro obsah 4"/>
          <p:cNvPicPr>
            <a:picLocks noGrp="1"/>
          </p:cNvPicPr>
          <p:nvPr>
            <p:ph sz="half" idx="2"/>
          </p:nvPr>
        </p:nvPicPr>
        <p:blipFill>
          <a:blip r:embed="rId2"/>
          <a:srcRect l="53960" t="743" r="2750" b="69079"/>
          <a:stretch>
            <a:fillRect/>
          </a:stretch>
        </p:blipFill>
        <p:spPr>
          <a:xfrm rot="5400000">
            <a:off x="4357685" y="1714489"/>
            <a:ext cx="4214844" cy="40719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http://kvetinydrdak.wz.cz/Kvetinace-a-doplnky.html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http://hobby.</a:t>
            </a:r>
            <a:r>
              <a:rPr lang="cs-CZ" sz="2000" dirty="0" err="1" smtClean="0">
                <a:hlinkClick r:id="rId3"/>
              </a:rPr>
              <a:t>idnes.cz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prakticke</a:t>
            </a:r>
            <a:r>
              <a:rPr lang="cs-CZ" sz="2000" dirty="0" smtClean="0">
                <a:hlinkClick r:id="rId3"/>
              </a:rPr>
              <a:t>-rady-a-tipy-pro-</a:t>
            </a:r>
            <a:r>
              <a:rPr lang="cs-CZ" sz="2000" dirty="0" err="1" smtClean="0">
                <a:hlinkClick r:id="rId3"/>
              </a:rPr>
              <a:t>presazovani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pokojovych</a:t>
            </a:r>
            <a:r>
              <a:rPr lang="cs-CZ" sz="2000" dirty="0" smtClean="0">
                <a:hlinkClick r:id="rId3"/>
              </a:rPr>
              <a:t>-rostlin-p38-/hobby-domov.</a:t>
            </a:r>
            <a:r>
              <a:rPr lang="cs-CZ" sz="2000" dirty="0" err="1" smtClean="0">
                <a:hlinkClick r:id="rId3"/>
              </a:rPr>
              <a:t>asp</a:t>
            </a:r>
            <a:r>
              <a:rPr lang="cs-CZ" sz="2000" dirty="0" smtClean="0">
                <a:hlinkClick r:id="rId3"/>
              </a:rPr>
              <a:t>?c=A090312_141141_hobby-domov_</a:t>
            </a:r>
            <a:r>
              <a:rPr lang="cs-CZ" sz="2000" dirty="0" err="1" smtClean="0">
                <a:hlinkClick r:id="rId3"/>
              </a:rPr>
              <a:t>mce</a:t>
            </a:r>
            <a:endParaRPr lang="cs-CZ" sz="2000" dirty="0" smtClean="0"/>
          </a:p>
          <a:p>
            <a:r>
              <a:rPr lang="cs-CZ" sz="2000" dirty="0" smtClean="0"/>
              <a:t>Pokojové květiny od A do Z, Praktické rady, IMP, s.r.o.,  - naskenované obrázky str. 904 - 908</a:t>
            </a:r>
          </a:p>
          <a:p>
            <a:endParaRPr lang="cs-CZ" sz="2000" dirty="0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251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Přesazování rostlin</vt:lpstr>
      <vt:lpstr>Přesazování</vt:lpstr>
      <vt:lpstr>Pomůcky pro přesazování</vt:lpstr>
      <vt:lpstr>Květináče</vt:lpstr>
      <vt:lpstr>Hliněné květináče</vt:lpstr>
      <vt:lpstr>Plastové květináče</vt:lpstr>
      <vt:lpstr>Vhodný substrát</vt:lpstr>
      <vt:lpstr>Postup přesazování</vt:lpstr>
      <vt:lpstr>Postup přesazování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Přesazování rostlin</dc:title>
  <dc:subject>pěstitelství 7</dc:subject>
  <dc:creator>Přibíková</dc:creator>
  <cp:lastModifiedBy>Aleš</cp:lastModifiedBy>
  <cp:revision>7</cp:revision>
  <dcterms:created xsi:type="dcterms:W3CDTF">2011-04-28T18:13:46Z</dcterms:created>
  <dcterms:modified xsi:type="dcterms:W3CDTF">2013-01-28T21:12:35Z</dcterms:modified>
</cp:coreProperties>
</file>