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2" r:id="rId4"/>
    <p:sldId id="261" r:id="rId5"/>
    <p:sldId id="256" r:id="rId6"/>
    <p:sldId id="257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VY_32_INOVACE_07_Kniha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dirty="0" smtClean="0"/>
            <a:t>: Kniha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</a:t>
          </a:r>
          <a:r>
            <a:rPr lang="cs-CZ" dirty="0" smtClean="0"/>
            <a:t>: Jazykové </a:t>
          </a:r>
          <a:r>
            <a:rPr lang="cs-CZ" dirty="0" smtClean="0"/>
            <a:t>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846325C-BA0C-4782-AE33-0E3FEFE57089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92BF85F-AD20-45CD-97F3-C89B00414585}" type="presOf" srcId="{39F8B381-5807-488E-AC22-73DD4140ED4A}" destId="{71045F8C-00FA-488E-A7BD-E2E6753D979D}" srcOrd="0" destOrd="0" presId="urn:microsoft.com/office/officeart/2005/8/layout/target3"/>
    <dgm:cxn modelId="{7FD6B5BA-3110-4C8B-B6B9-2CB01051F387}" type="presOf" srcId="{C73C7642-F245-4585-8F88-243F9FAEF6CA}" destId="{AA41A67C-3D3F-4AE9-9E0F-5D7F7BB2E741}" srcOrd="1" destOrd="0" presId="urn:microsoft.com/office/officeart/2005/8/layout/target3"/>
    <dgm:cxn modelId="{B6835727-311F-49A1-8FFD-4CBF4AFDCBC4}" type="presOf" srcId="{019433A1-1324-4DE1-9E6F-32B851095F74}" destId="{E7297F21-D4FD-4A41-AE58-814D01A6B5E7}" srcOrd="1" destOrd="0" presId="urn:microsoft.com/office/officeart/2005/8/layout/target3"/>
    <dgm:cxn modelId="{C59FA4A1-7AAA-4025-BE1E-64FB78598209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36CFFF8-851B-4147-BC9F-F8C423E534B1}" type="presOf" srcId="{019433A1-1324-4DE1-9E6F-32B851095F74}" destId="{A3817367-F2BC-482F-8832-FA00B51DCCF3}" srcOrd="0" destOrd="0" presId="urn:microsoft.com/office/officeart/2005/8/layout/target3"/>
    <dgm:cxn modelId="{5D8C25C4-0D83-42B7-9B96-D2FC7E23B6D0}" type="presOf" srcId="{FBBFC3EA-9D9D-4F3A-BEA6-9C2C0E46BF20}" destId="{643EA938-EDE0-4533-ACCC-D2BD6F3A527C}" srcOrd="0" destOrd="0" presId="urn:microsoft.com/office/officeart/2005/8/layout/target3"/>
    <dgm:cxn modelId="{9729C960-2C7C-41EB-8BEA-21B79788B0E5}" type="presOf" srcId="{445C7998-7549-48B0-BD68-D4F0167F02E5}" destId="{BC35EE03-4121-4EF9-923D-7CB6D30D358D}" srcOrd="0" destOrd="0" presId="urn:microsoft.com/office/officeart/2005/8/layout/target3"/>
    <dgm:cxn modelId="{3CA75A69-C8DD-4721-A6A3-B849910CEDCB}" type="presOf" srcId="{EBC41103-E2E5-4D48-9B4B-425520D3D098}" destId="{F969C235-9271-4D34-B740-D627A121CAD0}" srcOrd="1" destOrd="0" presId="urn:microsoft.com/office/officeart/2005/8/layout/target3"/>
    <dgm:cxn modelId="{01FC0092-8E64-4FDB-B13F-5EC3FDC221A3}" type="presOf" srcId="{DAEA276B-ECF9-46F6-A7D3-4693B2D32BC4}" destId="{F69A1436-182C-465B-AD7F-FE48E0C090C1}" srcOrd="1" destOrd="0" presId="urn:microsoft.com/office/officeart/2005/8/layout/target3"/>
    <dgm:cxn modelId="{4657BAE5-E302-4A78-8E55-129C1C16A881}" type="presOf" srcId="{EBC41103-E2E5-4D48-9B4B-425520D3D098}" destId="{50C2F88D-8688-44C2-A854-691F34009D3B}" srcOrd="0" destOrd="0" presId="urn:microsoft.com/office/officeart/2005/8/layout/target3"/>
    <dgm:cxn modelId="{E44F21E8-F3F6-442E-B343-CBD7B187948C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B23B54F-39E1-4519-AADF-00F7F52503D0}" type="presOf" srcId="{445C7998-7549-48B0-BD68-D4F0167F02E5}" destId="{4D19AB04-24FA-40C2-B203-52AE3D15E171}" srcOrd="1" destOrd="0" presId="urn:microsoft.com/office/officeart/2005/8/layout/target3"/>
    <dgm:cxn modelId="{5521AE4D-41AB-43A7-9F26-785E3BCAACD8}" type="presParOf" srcId="{71045F8C-00FA-488E-A7BD-E2E6753D979D}" destId="{3577EC6B-C980-4F34-8C69-4365E7B8FC8C}" srcOrd="0" destOrd="0" presId="urn:microsoft.com/office/officeart/2005/8/layout/target3"/>
    <dgm:cxn modelId="{3599B9F0-BCE9-48F3-8630-67E472677BEC}" type="presParOf" srcId="{71045F8C-00FA-488E-A7BD-E2E6753D979D}" destId="{6940EB87-DC1D-4BC3-9408-9AC2E1FFC039}" srcOrd="1" destOrd="0" presId="urn:microsoft.com/office/officeart/2005/8/layout/target3"/>
    <dgm:cxn modelId="{9CEFF7DC-87EC-4DC8-92F7-46E523F9A32F}" type="presParOf" srcId="{71045F8C-00FA-488E-A7BD-E2E6753D979D}" destId="{BC35EE03-4121-4EF9-923D-7CB6D30D358D}" srcOrd="2" destOrd="0" presId="urn:microsoft.com/office/officeart/2005/8/layout/target3"/>
    <dgm:cxn modelId="{40826E82-229C-4721-BD3A-0A7037324401}" type="presParOf" srcId="{71045F8C-00FA-488E-A7BD-E2E6753D979D}" destId="{C95EEA27-3CBF-4645-A92D-9D8AF5C1CBFC}" srcOrd="3" destOrd="0" presId="urn:microsoft.com/office/officeart/2005/8/layout/target3"/>
    <dgm:cxn modelId="{D5A2D260-105F-4936-BC4D-6F52BADA46D9}" type="presParOf" srcId="{71045F8C-00FA-488E-A7BD-E2E6753D979D}" destId="{851BB866-B6AE-4566-893F-4C635BA974FC}" srcOrd="4" destOrd="0" presId="urn:microsoft.com/office/officeart/2005/8/layout/target3"/>
    <dgm:cxn modelId="{8AAEAA32-A17F-40E0-B571-9BE9011CC0C3}" type="presParOf" srcId="{71045F8C-00FA-488E-A7BD-E2E6753D979D}" destId="{643EA938-EDE0-4533-ACCC-D2BD6F3A527C}" srcOrd="5" destOrd="0" presId="urn:microsoft.com/office/officeart/2005/8/layout/target3"/>
    <dgm:cxn modelId="{30DEB864-DC6F-4AD4-9673-21555A745FC4}" type="presParOf" srcId="{71045F8C-00FA-488E-A7BD-E2E6753D979D}" destId="{92F31B18-D66D-4CC7-89B9-378928DE877D}" srcOrd="6" destOrd="0" presId="urn:microsoft.com/office/officeart/2005/8/layout/target3"/>
    <dgm:cxn modelId="{75E70E84-4F19-4FD3-8BEE-C3AEE0A667EA}" type="presParOf" srcId="{71045F8C-00FA-488E-A7BD-E2E6753D979D}" destId="{902074E1-B931-4618-97F1-FADBE82E9C3C}" srcOrd="7" destOrd="0" presId="urn:microsoft.com/office/officeart/2005/8/layout/target3"/>
    <dgm:cxn modelId="{73A10E42-A255-4BCF-9A93-48E9F38BB3EB}" type="presParOf" srcId="{71045F8C-00FA-488E-A7BD-E2E6753D979D}" destId="{A3817367-F2BC-482F-8832-FA00B51DCCF3}" srcOrd="8" destOrd="0" presId="urn:microsoft.com/office/officeart/2005/8/layout/target3"/>
    <dgm:cxn modelId="{8D50CC61-5810-44E7-8A54-FB4623B5E60C}" type="presParOf" srcId="{71045F8C-00FA-488E-A7BD-E2E6753D979D}" destId="{626ABFF6-56C8-4386-B662-68EC364EED9D}" srcOrd="9" destOrd="0" presId="urn:microsoft.com/office/officeart/2005/8/layout/target3"/>
    <dgm:cxn modelId="{BAFB181E-99D1-4D26-B791-327C23500F9C}" type="presParOf" srcId="{71045F8C-00FA-488E-A7BD-E2E6753D979D}" destId="{6DB11F1C-D028-4800-9625-6611CA9DE6D4}" srcOrd="10" destOrd="0" presId="urn:microsoft.com/office/officeart/2005/8/layout/target3"/>
    <dgm:cxn modelId="{28D7DCF0-D248-4538-A03F-95FF1871FE12}" type="presParOf" srcId="{71045F8C-00FA-488E-A7BD-E2E6753D979D}" destId="{CDED6FE3-AD8F-4ACC-B6B8-710EDDD97598}" srcOrd="11" destOrd="0" presId="urn:microsoft.com/office/officeart/2005/8/layout/target3"/>
    <dgm:cxn modelId="{17A48C73-F63D-4B4E-89D3-0659FBB442A3}" type="presParOf" srcId="{71045F8C-00FA-488E-A7BD-E2E6753D979D}" destId="{397AC6D7-84A6-4150-958F-83C92D9ACF38}" srcOrd="12" destOrd="0" presId="urn:microsoft.com/office/officeart/2005/8/layout/target3"/>
    <dgm:cxn modelId="{A7F5F5CC-3713-44EC-B95D-4C96CBA73C20}" type="presParOf" srcId="{71045F8C-00FA-488E-A7BD-E2E6753D979D}" destId="{D7419528-33A6-416D-9E64-B3F7915C5149}" srcOrd="13" destOrd="0" presId="urn:microsoft.com/office/officeart/2005/8/layout/target3"/>
    <dgm:cxn modelId="{BAB4CACA-17A5-44C5-8106-5573442FB793}" type="presParOf" srcId="{71045F8C-00FA-488E-A7BD-E2E6753D979D}" destId="{97289DF2-90F4-4EC2-A9FC-633B00BAB610}" srcOrd="14" destOrd="0" presId="urn:microsoft.com/office/officeart/2005/8/layout/target3"/>
    <dgm:cxn modelId="{95C70EA4-41E0-479E-9B3C-35FCB958CFDA}" type="presParOf" srcId="{71045F8C-00FA-488E-A7BD-E2E6753D979D}" destId="{234EBA9D-95B4-4C20-A84E-6F65F1085DC6}" srcOrd="15" destOrd="0" presId="urn:microsoft.com/office/officeart/2005/8/layout/target3"/>
    <dgm:cxn modelId="{E69B6FAC-FB47-4358-9A61-6839497A2575}" type="presParOf" srcId="{71045F8C-00FA-488E-A7BD-E2E6753D979D}" destId="{12255512-213F-41DF-90A6-8B4CD74A2B52}" srcOrd="16" destOrd="0" presId="urn:microsoft.com/office/officeart/2005/8/layout/target3"/>
    <dgm:cxn modelId="{5C324B2F-29BD-4C6F-9D7C-FB625F65F725}" type="presParOf" srcId="{71045F8C-00FA-488E-A7BD-E2E6753D979D}" destId="{50C2F88D-8688-44C2-A854-691F34009D3B}" srcOrd="17" destOrd="0" presId="urn:microsoft.com/office/officeart/2005/8/layout/target3"/>
    <dgm:cxn modelId="{8895AD6B-CC18-4C96-97B1-85D15DFA9816}" type="presParOf" srcId="{71045F8C-00FA-488E-A7BD-E2E6753D979D}" destId="{4D19AB04-24FA-40C2-B203-52AE3D15E171}" srcOrd="18" destOrd="0" presId="urn:microsoft.com/office/officeart/2005/8/layout/target3"/>
    <dgm:cxn modelId="{F9FDFAA4-B0CB-4CDD-93C9-60B6F07865D6}" type="presParOf" srcId="{71045F8C-00FA-488E-A7BD-E2E6753D979D}" destId="{832BF48F-0145-4429-9E02-8FCA946CCE9E}" srcOrd="19" destOrd="0" presId="urn:microsoft.com/office/officeart/2005/8/layout/target3"/>
    <dgm:cxn modelId="{4204EE80-ECE3-4C10-A042-15DE538DEDCD}" type="presParOf" srcId="{71045F8C-00FA-488E-A7BD-E2E6753D979D}" destId="{E7297F21-D4FD-4A41-AE58-814D01A6B5E7}" srcOrd="20" destOrd="0" presId="urn:microsoft.com/office/officeart/2005/8/layout/target3"/>
    <dgm:cxn modelId="{6693FA6E-CD9B-4DDD-BAD3-697A8835EAAB}" type="presParOf" srcId="{71045F8C-00FA-488E-A7BD-E2E6753D979D}" destId="{F69A1436-182C-465B-AD7F-FE48E0C090C1}" srcOrd="21" destOrd="0" presId="urn:microsoft.com/office/officeart/2005/8/layout/target3"/>
    <dgm:cxn modelId="{672E7BD2-3B51-4F6B-B03B-C51C48AF1EB2}" type="presParOf" srcId="{71045F8C-00FA-488E-A7BD-E2E6753D979D}" destId="{AA41A67C-3D3F-4AE9-9E0F-5D7F7BB2E741}" srcOrd="22" destOrd="0" presId="urn:microsoft.com/office/officeart/2005/8/layout/target3"/>
    <dgm:cxn modelId="{1B849EFD-F533-4EF4-9FBD-4DE81DAA110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16C45A-8A44-400D-916F-4A6EB1C25C29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ECD1E96-B6B4-46BE-98F5-F88BD0A80B01}">
      <dgm:prSet phldrT="[Text]"/>
      <dgm:spPr/>
      <dgm:t>
        <a:bodyPr/>
        <a:lstStyle/>
        <a:p>
          <a:r>
            <a:rPr lang="cs-CZ" smtClean="0"/>
            <a:t>střední</a:t>
          </a:r>
          <a:endParaRPr lang="cs-CZ"/>
        </a:p>
      </dgm:t>
    </dgm:pt>
    <dgm:pt modelId="{D37D913E-23DC-42C0-ADB0-787119BF6B96}" type="parTrans" cxnId="{59BA301F-45AC-4FEE-9729-1D119794A81C}">
      <dgm:prSet/>
      <dgm:spPr/>
      <dgm:t>
        <a:bodyPr/>
        <a:lstStyle/>
        <a:p>
          <a:endParaRPr lang="cs-CZ"/>
        </a:p>
      </dgm:t>
    </dgm:pt>
    <dgm:pt modelId="{9D63D8FD-5201-4252-9598-A039BD4846D5}" type="sibTrans" cxnId="{59BA301F-45AC-4FEE-9729-1D119794A81C}">
      <dgm:prSet/>
      <dgm:spPr/>
      <dgm:t>
        <a:bodyPr/>
        <a:lstStyle/>
        <a:p>
          <a:endParaRPr lang="cs-CZ"/>
        </a:p>
      </dgm:t>
    </dgm:pt>
    <dgm:pt modelId="{12725E51-9C6E-47D2-B7FE-F576A22FAE38}">
      <dgm:prSet phldrT="[Text]"/>
      <dgm:spPr/>
      <dgm:t>
        <a:bodyPr/>
        <a:lstStyle/>
        <a:p>
          <a:endParaRPr lang="cs-CZ"/>
        </a:p>
      </dgm:t>
    </dgm:pt>
    <dgm:pt modelId="{5CA5D36B-320A-46DF-B84B-241BE5F31722}" type="parTrans" cxnId="{35D0712B-581D-4958-9CC0-4B60F732A390}">
      <dgm:prSet/>
      <dgm:spPr/>
      <dgm:t>
        <a:bodyPr/>
        <a:lstStyle/>
        <a:p>
          <a:endParaRPr lang="cs-CZ"/>
        </a:p>
      </dgm:t>
    </dgm:pt>
    <dgm:pt modelId="{3F521EC3-D1CF-4D82-95C1-8A5972D317BB}" type="sibTrans" cxnId="{35D0712B-581D-4958-9CC0-4B60F732A390}">
      <dgm:prSet/>
      <dgm:spPr/>
      <dgm:t>
        <a:bodyPr/>
        <a:lstStyle/>
        <a:p>
          <a:endParaRPr lang="cs-CZ"/>
        </a:p>
      </dgm:t>
    </dgm:pt>
    <dgm:pt modelId="{C9C62A80-7A8E-4FC9-92AC-61D5F1F9B3E2}">
      <dgm:prSet phldrT="[Text]"/>
      <dgm:spPr/>
      <dgm:t>
        <a:bodyPr/>
        <a:lstStyle/>
        <a:p>
          <a:endParaRPr lang="cs-CZ"/>
        </a:p>
      </dgm:t>
    </dgm:pt>
    <dgm:pt modelId="{99B8CB4F-15CF-4A3D-82EA-DB1DD2989DB6}" type="parTrans" cxnId="{2079176F-5970-4C13-919E-02F6A822459D}">
      <dgm:prSet/>
      <dgm:spPr/>
      <dgm:t>
        <a:bodyPr/>
        <a:lstStyle/>
        <a:p>
          <a:endParaRPr lang="cs-CZ"/>
        </a:p>
      </dgm:t>
    </dgm:pt>
    <dgm:pt modelId="{314AEE6C-FE00-4041-855C-71F41073398F}" type="sibTrans" cxnId="{2079176F-5970-4C13-919E-02F6A822459D}">
      <dgm:prSet/>
      <dgm:spPr/>
      <dgm:t>
        <a:bodyPr/>
        <a:lstStyle/>
        <a:p>
          <a:endParaRPr lang="cs-CZ"/>
        </a:p>
      </dgm:t>
    </dgm:pt>
    <dgm:pt modelId="{C692EC8F-26A8-4C14-ADEC-9F60F62C4682}">
      <dgm:prSet phldrT="[Text]"/>
      <dgm:spPr/>
      <dgm:t>
        <a:bodyPr/>
        <a:lstStyle/>
        <a:p>
          <a:r>
            <a:rPr lang="cs-CZ" smtClean="0"/>
            <a:t>ženský</a:t>
          </a:r>
          <a:endParaRPr lang="cs-CZ"/>
        </a:p>
      </dgm:t>
    </dgm:pt>
    <dgm:pt modelId="{B5F5D1A0-7123-413A-9D2E-53DBEE131735}" type="parTrans" cxnId="{9B425711-127E-4958-B22C-8DAA477DDE6A}">
      <dgm:prSet/>
      <dgm:spPr/>
      <dgm:t>
        <a:bodyPr/>
        <a:lstStyle/>
        <a:p>
          <a:endParaRPr lang="cs-CZ"/>
        </a:p>
      </dgm:t>
    </dgm:pt>
    <dgm:pt modelId="{EB4314C2-90D1-45FC-B02F-30748983AB13}" type="sibTrans" cxnId="{9B425711-127E-4958-B22C-8DAA477DDE6A}">
      <dgm:prSet/>
      <dgm:spPr/>
      <dgm:t>
        <a:bodyPr/>
        <a:lstStyle/>
        <a:p>
          <a:endParaRPr lang="cs-CZ"/>
        </a:p>
      </dgm:t>
    </dgm:pt>
    <dgm:pt modelId="{FB4541D5-66A7-40BA-89D9-C2CF80371B44}">
      <dgm:prSet phldrT="[Text]"/>
      <dgm:spPr/>
      <dgm:t>
        <a:bodyPr/>
        <a:lstStyle/>
        <a:p>
          <a:endParaRPr lang="cs-CZ"/>
        </a:p>
      </dgm:t>
    </dgm:pt>
    <dgm:pt modelId="{0982A6B8-0C97-448B-9771-054801B1FEB2}" type="parTrans" cxnId="{C7A9C413-CB7C-492B-B43B-2C57D5D39440}">
      <dgm:prSet/>
      <dgm:spPr/>
      <dgm:t>
        <a:bodyPr/>
        <a:lstStyle/>
        <a:p>
          <a:endParaRPr lang="cs-CZ"/>
        </a:p>
      </dgm:t>
    </dgm:pt>
    <dgm:pt modelId="{1FB75E20-9BDB-4FE2-A5F4-9F82660BF1FF}" type="sibTrans" cxnId="{C7A9C413-CB7C-492B-B43B-2C57D5D39440}">
      <dgm:prSet/>
      <dgm:spPr/>
      <dgm:t>
        <a:bodyPr/>
        <a:lstStyle/>
        <a:p>
          <a:endParaRPr lang="cs-CZ"/>
        </a:p>
      </dgm:t>
    </dgm:pt>
    <dgm:pt modelId="{5A390797-8A78-4F40-9987-5F23D4C4D1F7}">
      <dgm:prSet phldrT="[Text]"/>
      <dgm:spPr/>
      <dgm:t>
        <a:bodyPr/>
        <a:lstStyle/>
        <a:p>
          <a:endParaRPr lang="cs-CZ"/>
        </a:p>
      </dgm:t>
    </dgm:pt>
    <dgm:pt modelId="{9744B4A7-DAF3-4B25-AE6E-1103327FDBAE}" type="parTrans" cxnId="{489046A9-AD40-413E-A686-8E34DE63C169}">
      <dgm:prSet/>
      <dgm:spPr/>
      <dgm:t>
        <a:bodyPr/>
        <a:lstStyle/>
        <a:p>
          <a:endParaRPr lang="cs-CZ"/>
        </a:p>
      </dgm:t>
    </dgm:pt>
    <dgm:pt modelId="{059476CD-FCFF-453C-8EF0-288DF6CBFC59}" type="sibTrans" cxnId="{489046A9-AD40-413E-A686-8E34DE63C169}">
      <dgm:prSet/>
      <dgm:spPr/>
      <dgm:t>
        <a:bodyPr/>
        <a:lstStyle/>
        <a:p>
          <a:endParaRPr lang="cs-CZ"/>
        </a:p>
      </dgm:t>
    </dgm:pt>
    <dgm:pt modelId="{F80FEE05-9807-4E97-B3EF-DD5C4664ADD0}">
      <dgm:prSet/>
      <dgm:spPr/>
      <dgm:t>
        <a:bodyPr/>
        <a:lstStyle/>
        <a:p>
          <a:r>
            <a:rPr lang="cs-CZ" smtClean="0"/>
            <a:t>mužský</a:t>
          </a:r>
          <a:endParaRPr lang="cs-CZ"/>
        </a:p>
      </dgm:t>
    </dgm:pt>
    <dgm:pt modelId="{D6084288-B0C1-4D11-A4AA-EEC1D4C878A5}" type="parTrans" cxnId="{DB3F57CB-8CD2-48EC-8DAD-703DFD223B7A}">
      <dgm:prSet/>
      <dgm:spPr/>
      <dgm:t>
        <a:bodyPr/>
        <a:lstStyle/>
        <a:p>
          <a:endParaRPr lang="cs-CZ"/>
        </a:p>
      </dgm:t>
    </dgm:pt>
    <dgm:pt modelId="{C782F532-9512-442C-A9EE-38BEF57028D6}" type="sibTrans" cxnId="{DB3F57CB-8CD2-48EC-8DAD-703DFD223B7A}">
      <dgm:prSet/>
      <dgm:spPr/>
      <dgm:t>
        <a:bodyPr/>
        <a:lstStyle/>
        <a:p>
          <a:endParaRPr lang="cs-CZ"/>
        </a:p>
      </dgm:t>
    </dgm:pt>
    <dgm:pt modelId="{B12899A1-8BBF-45AE-B454-6A302C94DBEB}">
      <dgm:prSet/>
      <dgm:spPr/>
      <dgm:t>
        <a:bodyPr/>
        <a:lstStyle/>
        <a:p>
          <a:endParaRPr lang="cs-CZ"/>
        </a:p>
      </dgm:t>
    </dgm:pt>
    <dgm:pt modelId="{D66EE344-B5E8-45B5-8E45-68A2C7F7743E}" type="parTrans" cxnId="{95D9A762-D3E3-4DA2-80A5-5455F47DA682}">
      <dgm:prSet/>
      <dgm:spPr/>
      <dgm:t>
        <a:bodyPr/>
        <a:lstStyle/>
        <a:p>
          <a:endParaRPr lang="cs-CZ"/>
        </a:p>
      </dgm:t>
    </dgm:pt>
    <dgm:pt modelId="{2C29D156-6C69-4057-BEBD-914A934151A9}" type="sibTrans" cxnId="{95D9A762-D3E3-4DA2-80A5-5455F47DA682}">
      <dgm:prSet/>
      <dgm:spPr/>
      <dgm:t>
        <a:bodyPr/>
        <a:lstStyle/>
        <a:p>
          <a:endParaRPr lang="cs-CZ"/>
        </a:p>
      </dgm:t>
    </dgm:pt>
    <dgm:pt modelId="{4A7F1E2E-0640-4853-A243-3F3D11EF33AE}">
      <dgm:prSet/>
      <dgm:spPr/>
      <dgm:t>
        <a:bodyPr/>
        <a:lstStyle/>
        <a:p>
          <a:endParaRPr lang="cs-CZ"/>
        </a:p>
      </dgm:t>
    </dgm:pt>
    <dgm:pt modelId="{1D0692D0-85EA-413F-B135-4D0F05FC4E52}" type="parTrans" cxnId="{9C832FA0-E58C-41D0-9941-159C5FDD4892}">
      <dgm:prSet/>
      <dgm:spPr/>
      <dgm:t>
        <a:bodyPr/>
        <a:lstStyle/>
        <a:p>
          <a:endParaRPr lang="cs-CZ"/>
        </a:p>
      </dgm:t>
    </dgm:pt>
    <dgm:pt modelId="{E8941C49-67D3-4897-A750-3298FD1B0AF3}" type="sibTrans" cxnId="{9C832FA0-E58C-41D0-9941-159C5FDD4892}">
      <dgm:prSet/>
      <dgm:spPr/>
      <dgm:t>
        <a:bodyPr/>
        <a:lstStyle/>
        <a:p>
          <a:endParaRPr lang="cs-CZ"/>
        </a:p>
      </dgm:t>
    </dgm:pt>
    <dgm:pt modelId="{85B4AB7B-7053-4BFD-AD85-F67328951D26}">
      <dgm:prSet/>
      <dgm:spPr/>
      <dgm:t>
        <a:bodyPr/>
        <a:lstStyle/>
        <a:p>
          <a:endParaRPr lang="cs-CZ"/>
        </a:p>
      </dgm:t>
    </dgm:pt>
    <dgm:pt modelId="{BAA71F42-2BA2-4F5F-8DE8-A7D0867563CF}" type="parTrans" cxnId="{BA51FAAD-DD60-4CC0-8164-CF8788F1C542}">
      <dgm:prSet/>
      <dgm:spPr/>
      <dgm:t>
        <a:bodyPr/>
        <a:lstStyle/>
        <a:p>
          <a:endParaRPr lang="cs-CZ"/>
        </a:p>
      </dgm:t>
    </dgm:pt>
    <dgm:pt modelId="{33C5A41B-E4E3-4A2D-83ED-4656DE2D480B}" type="sibTrans" cxnId="{BA51FAAD-DD60-4CC0-8164-CF8788F1C542}">
      <dgm:prSet/>
      <dgm:spPr/>
      <dgm:t>
        <a:bodyPr/>
        <a:lstStyle/>
        <a:p>
          <a:endParaRPr lang="cs-CZ"/>
        </a:p>
      </dgm:t>
    </dgm:pt>
    <dgm:pt modelId="{54942C60-F76C-4FFB-8990-69096FCB8BB2}">
      <dgm:prSet/>
      <dgm:spPr/>
      <dgm:t>
        <a:bodyPr/>
        <a:lstStyle/>
        <a:p>
          <a:endParaRPr lang="cs-CZ"/>
        </a:p>
      </dgm:t>
    </dgm:pt>
    <dgm:pt modelId="{2D518174-7781-4AD3-A2B3-9608D90B4AFB}" type="parTrans" cxnId="{D29B352D-53EC-40E4-B043-31913137DE40}">
      <dgm:prSet/>
      <dgm:spPr/>
      <dgm:t>
        <a:bodyPr/>
        <a:lstStyle/>
        <a:p>
          <a:endParaRPr lang="cs-CZ"/>
        </a:p>
      </dgm:t>
    </dgm:pt>
    <dgm:pt modelId="{8F8FA103-CBC2-4C1D-95E6-EDF5845BCE21}" type="sibTrans" cxnId="{D29B352D-53EC-40E4-B043-31913137DE40}">
      <dgm:prSet/>
      <dgm:spPr/>
      <dgm:t>
        <a:bodyPr/>
        <a:lstStyle/>
        <a:p>
          <a:endParaRPr lang="cs-CZ"/>
        </a:p>
      </dgm:t>
    </dgm:pt>
    <dgm:pt modelId="{8761F713-C4DE-41FC-A5E0-531C0B01134E}">
      <dgm:prSet/>
      <dgm:spPr/>
      <dgm:t>
        <a:bodyPr/>
        <a:lstStyle/>
        <a:p>
          <a:endParaRPr lang="cs-CZ"/>
        </a:p>
      </dgm:t>
    </dgm:pt>
    <dgm:pt modelId="{DD6D7CDA-385C-46A9-BA01-4A2FEC4D101A}" type="parTrans" cxnId="{80418825-4B9D-47AA-A732-E4C85DADF790}">
      <dgm:prSet/>
      <dgm:spPr/>
      <dgm:t>
        <a:bodyPr/>
        <a:lstStyle/>
        <a:p>
          <a:endParaRPr lang="cs-CZ"/>
        </a:p>
      </dgm:t>
    </dgm:pt>
    <dgm:pt modelId="{7BE4625A-A62E-4B10-AF9C-ADB40BE49093}" type="sibTrans" cxnId="{80418825-4B9D-47AA-A732-E4C85DADF790}">
      <dgm:prSet/>
      <dgm:spPr/>
      <dgm:t>
        <a:bodyPr/>
        <a:lstStyle/>
        <a:p>
          <a:endParaRPr lang="cs-CZ"/>
        </a:p>
      </dgm:t>
    </dgm:pt>
    <dgm:pt modelId="{E6F50217-4AD4-4D34-82E6-8AA6E6A61A86}">
      <dgm:prSet/>
      <dgm:spPr/>
      <dgm:t>
        <a:bodyPr/>
        <a:lstStyle/>
        <a:p>
          <a:endParaRPr lang="cs-CZ"/>
        </a:p>
      </dgm:t>
    </dgm:pt>
    <dgm:pt modelId="{06DDD46C-5549-4F24-968D-D130CA40F9B2}" type="parTrans" cxnId="{2E65ECE5-7DCC-41D3-9F97-13AA27DD35C1}">
      <dgm:prSet/>
      <dgm:spPr/>
      <dgm:t>
        <a:bodyPr/>
        <a:lstStyle/>
        <a:p>
          <a:endParaRPr lang="cs-CZ"/>
        </a:p>
      </dgm:t>
    </dgm:pt>
    <dgm:pt modelId="{30646E28-C7B2-4D15-A98A-024086DF51DA}" type="sibTrans" cxnId="{2E65ECE5-7DCC-41D3-9F97-13AA27DD35C1}">
      <dgm:prSet/>
      <dgm:spPr/>
      <dgm:t>
        <a:bodyPr/>
        <a:lstStyle/>
        <a:p>
          <a:endParaRPr lang="cs-CZ"/>
        </a:p>
      </dgm:t>
    </dgm:pt>
    <dgm:pt modelId="{307A243F-57CF-4C3E-BF49-39F2F4B4A50D}">
      <dgm:prSet/>
      <dgm:spPr/>
      <dgm:t>
        <a:bodyPr/>
        <a:lstStyle/>
        <a:p>
          <a:endParaRPr lang="cs-CZ"/>
        </a:p>
      </dgm:t>
    </dgm:pt>
    <dgm:pt modelId="{9099B956-471A-4CAA-A779-8A2F5F95A006}" type="parTrans" cxnId="{3D6B56C0-A3C9-4CD8-8DAD-603F86D78FE4}">
      <dgm:prSet/>
      <dgm:spPr/>
      <dgm:t>
        <a:bodyPr/>
        <a:lstStyle/>
        <a:p>
          <a:endParaRPr lang="cs-CZ"/>
        </a:p>
      </dgm:t>
    </dgm:pt>
    <dgm:pt modelId="{7E2770AB-4521-4CE6-881D-FCE3704DDBE9}" type="sibTrans" cxnId="{3D6B56C0-A3C9-4CD8-8DAD-603F86D78FE4}">
      <dgm:prSet/>
      <dgm:spPr/>
      <dgm:t>
        <a:bodyPr/>
        <a:lstStyle/>
        <a:p>
          <a:endParaRPr lang="cs-CZ"/>
        </a:p>
      </dgm:t>
    </dgm:pt>
    <dgm:pt modelId="{C23D6DAE-BEA2-40B7-B675-0A78505F1BC8}">
      <dgm:prSet/>
      <dgm:spPr/>
      <dgm:t>
        <a:bodyPr/>
        <a:lstStyle/>
        <a:p>
          <a:endParaRPr lang="cs-CZ"/>
        </a:p>
      </dgm:t>
    </dgm:pt>
    <dgm:pt modelId="{87FBCE20-5E16-4376-BA72-D28A7E565682}" type="parTrans" cxnId="{1B59B7BB-20F6-4519-8316-A4760AD5BA7C}">
      <dgm:prSet/>
      <dgm:spPr/>
      <dgm:t>
        <a:bodyPr/>
        <a:lstStyle/>
        <a:p>
          <a:endParaRPr lang="cs-CZ"/>
        </a:p>
      </dgm:t>
    </dgm:pt>
    <dgm:pt modelId="{94C417BC-11D0-48E0-9FCB-1C94A39CF3EE}" type="sibTrans" cxnId="{1B59B7BB-20F6-4519-8316-A4760AD5BA7C}">
      <dgm:prSet/>
      <dgm:spPr/>
      <dgm:t>
        <a:bodyPr/>
        <a:lstStyle/>
        <a:p>
          <a:endParaRPr lang="cs-CZ"/>
        </a:p>
      </dgm:t>
    </dgm:pt>
    <dgm:pt modelId="{88DBC7DC-196E-4EC1-9B89-8CB20618CCF1}">
      <dgm:prSet/>
      <dgm:spPr/>
      <dgm:t>
        <a:bodyPr/>
        <a:lstStyle/>
        <a:p>
          <a:endParaRPr lang="cs-CZ"/>
        </a:p>
      </dgm:t>
    </dgm:pt>
    <dgm:pt modelId="{7FDC8099-14E1-4422-ADBA-EB8E0C4B317E}" type="parTrans" cxnId="{E37B5880-FC75-4EB2-AF80-BBCAB68D0A4D}">
      <dgm:prSet/>
      <dgm:spPr/>
      <dgm:t>
        <a:bodyPr/>
        <a:lstStyle/>
        <a:p>
          <a:endParaRPr lang="cs-CZ"/>
        </a:p>
      </dgm:t>
    </dgm:pt>
    <dgm:pt modelId="{8CC51876-1725-41F5-AB2C-399B8F9B91C0}" type="sibTrans" cxnId="{E37B5880-FC75-4EB2-AF80-BBCAB68D0A4D}">
      <dgm:prSet/>
      <dgm:spPr/>
      <dgm:t>
        <a:bodyPr/>
        <a:lstStyle/>
        <a:p>
          <a:endParaRPr lang="cs-CZ"/>
        </a:p>
      </dgm:t>
    </dgm:pt>
    <dgm:pt modelId="{1EAF792E-6C2B-4EA8-A88E-01FA995DBC45}">
      <dgm:prSet/>
      <dgm:spPr/>
      <dgm:t>
        <a:bodyPr/>
        <a:lstStyle/>
        <a:p>
          <a:endParaRPr lang="cs-CZ"/>
        </a:p>
      </dgm:t>
    </dgm:pt>
    <dgm:pt modelId="{F5BEAD1E-E38B-4FC7-B2D5-FD3473A91A14}" type="parTrans" cxnId="{1CCCE35F-1C5B-4807-917B-D5AFCBE5A96C}">
      <dgm:prSet/>
      <dgm:spPr/>
      <dgm:t>
        <a:bodyPr/>
        <a:lstStyle/>
        <a:p>
          <a:endParaRPr lang="cs-CZ"/>
        </a:p>
      </dgm:t>
    </dgm:pt>
    <dgm:pt modelId="{E2AA3C39-9292-4291-8F7E-82E59311E42F}" type="sibTrans" cxnId="{1CCCE35F-1C5B-4807-917B-D5AFCBE5A96C}">
      <dgm:prSet/>
      <dgm:spPr/>
      <dgm:t>
        <a:bodyPr/>
        <a:lstStyle/>
        <a:p>
          <a:endParaRPr lang="cs-CZ"/>
        </a:p>
      </dgm:t>
    </dgm:pt>
    <dgm:pt modelId="{3A3754E6-0EA4-429A-B270-C4D045571C0B}" type="pres">
      <dgm:prSet presAssocID="{EC16C45A-8A44-400D-916F-4A6EB1C25C2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80C2834-B7C0-47D2-A1EF-B840A22241A6}" type="pres">
      <dgm:prSet presAssocID="{3ECD1E96-B6B4-46BE-98F5-F88BD0A80B01}" presName="root" presStyleCnt="0"/>
      <dgm:spPr/>
    </dgm:pt>
    <dgm:pt modelId="{23FE4694-0923-4A43-AED8-E34F4AC28E86}" type="pres">
      <dgm:prSet presAssocID="{3ECD1E96-B6B4-46BE-98F5-F88BD0A80B01}" presName="rootComposite" presStyleCnt="0"/>
      <dgm:spPr/>
    </dgm:pt>
    <dgm:pt modelId="{90F73A26-8CC9-4B0D-AF3A-F1F6328E8A97}" type="pres">
      <dgm:prSet presAssocID="{3ECD1E96-B6B4-46BE-98F5-F88BD0A80B01}" presName="rootText" presStyleLbl="node1" presStyleIdx="0" presStyleCnt="3"/>
      <dgm:spPr/>
      <dgm:t>
        <a:bodyPr/>
        <a:lstStyle/>
        <a:p>
          <a:endParaRPr lang="cs-CZ"/>
        </a:p>
      </dgm:t>
    </dgm:pt>
    <dgm:pt modelId="{282D0D2A-4DCC-435C-B672-23591EE71101}" type="pres">
      <dgm:prSet presAssocID="{3ECD1E96-B6B4-46BE-98F5-F88BD0A80B01}" presName="rootConnector" presStyleLbl="node1" presStyleIdx="0" presStyleCnt="3"/>
      <dgm:spPr/>
      <dgm:t>
        <a:bodyPr/>
        <a:lstStyle/>
        <a:p>
          <a:endParaRPr lang="cs-CZ"/>
        </a:p>
      </dgm:t>
    </dgm:pt>
    <dgm:pt modelId="{57AC3923-E197-4221-8DC4-1B19F67A9A4D}" type="pres">
      <dgm:prSet presAssocID="{3ECD1E96-B6B4-46BE-98F5-F88BD0A80B01}" presName="childShape" presStyleCnt="0"/>
      <dgm:spPr/>
    </dgm:pt>
    <dgm:pt modelId="{75E03C84-3E53-435A-B614-5465DA19CFB5}" type="pres">
      <dgm:prSet presAssocID="{5CA5D36B-320A-46DF-B84B-241BE5F31722}" presName="Name13" presStyleLbl="parChTrans1D2" presStyleIdx="0" presStyleCnt="14"/>
      <dgm:spPr/>
      <dgm:t>
        <a:bodyPr/>
        <a:lstStyle/>
        <a:p>
          <a:endParaRPr lang="cs-CZ"/>
        </a:p>
      </dgm:t>
    </dgm:pt>
    <dgm:pt modelId="{3DBC6B2A-E318-4BB1-8E86-4F000D75187B}" type="pres">
      <dgm:prSet presAssocID="{12725E51-9C6E-47D2-B7FE-F576A22FAE38}" presName="childText" presStyleLbl="bgAcc1" presStyleIdx="0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8713D9-7C73-4028-8339-1DE7F4ECE698}" type="pres">
      <dgm:prSet presAssocID="{D66EE344-B5E8-45B5-8E45-68A2C7F7743E}" presName="Name13" presStyleLbl="parChTrans1D2" presStyleIdx="1" presStyleCnt="14"/>
      <dgm:spPr/>
      <dgm:t>
        <a:bodyPr/>
        <a:lstStyle/>
        <a:p>
          <a:endParaRPr lang="cs-CZ"/>
        </a:p>
      </dgm:t>
    </dgm:pt>
    <dgm:pt modelId="{A4325988-6571-40AF-8358-BFC46BE1F22D}" type="pres">
      <dgm:prSet presAssocID="{B12899A1-8BBF-45AE-B454-6A302C94DBEB}" presName="childText" presStyleLbl="bgAcc1" presStyleIdx="1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661CF-932F-41BD-9030-6C7545254E42}" type="pres">
      <dgm:prSet presAssocID="{06DDD46C-5549-4F24-968D-D130CA40F9B2}" presName="Name13" presStyleLbl="parChTrans1D2" presStyleIdx="2" presStyleCnt="14"/>
      <dgm:spPr/>
      <dgm:t>
        <a:bodyPr/>
        <a:lstStyle/>
        <a:p>
          <a:endParaRPr lang="cs-CZ"/>
        </a:p>
      </dgm:t>
    </dgm:pt>
    <dgm:pt modelId="{6F1AD4EF-18CA-4601-A280-C0EE66DC1E61}" type="pres">
      <dgm:prSet presAssocID="{E6F50217-4AD4-4D34-82E6-8AA6E6A61A86}" presName="childText" presStyleLbl="bgAcc1" presStyleIdx="2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C8EA72-5F93-45AC-B1B5-53F31F68742E}" type="pres">
      <dgm:prSet presAssocID="{99B8CB4F-15CF-4A3D-82EA-DB1DD2989DB6}" presName="Name13" presStyleLbl="parChTrans1D2" presStyleIdx="3" presStyleCnt="14"/>
      <dgm:spPr/>
      <dgm:t>
        <a:bodyPr/>
        <a:lstStyle/>
        <a:p>
          <a:endParaRPr lang="cs-CZ"/>
        </a:p>
      </dgm:t>
    </dgm:pt>
    <dgm:pt modelId="{F8B25CB9-4DDD-4CCD-9CF2-A7738BC77484}" type="pres">
      <dgm:prSet presAssocID="{C9C62A80-7A8E-4FC9-92AC-61D5F1F9B3E2}" presName="childText" presStyleLbl="bgAcc1" presStyleIdx="3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258ED9-5F7E-47DF-A761-0ADB6BF1DBB4}" type="pres">
      <dgm:prSet presAssocID="{C692EC8F-26A8-4C14-ADEC-9F60F62C4682}" presName="root" presStyleCnt="0"/>
      <dgm:spPr/>
    </dgm:pt>
    <dgm:pt modelId="{ED4EA4E4-82D5-4FC9-9F50-8709CB6ED90A}" type="pres">
      <dgm:prSet presAssocID="{C692EC8F-26A8-4C14-ADEC-9F60F62C4682}" presName="rootComposite" presStyleCnt="0"/>
      <dgm:spPr/>
    </dgm:pt>
    <dgm:pt modelId="{279F1C8A-9BDE-44BE-B2AF-916830D122ED}" type="pres">
      <dgm:prSet presAssocID="{C692EC8F-26A8-4C14-ADEC-9F60F62C4682}" presName="rootText" presStyleLbl="node1" presStyleIdx="1" presStyleCnt="3"/>
      <dgm:spPr/>
      <dgm:t>
        <a:bodyPr/>
        <a:lstStyle/>
        <a:p>
          <a:endParaRPr lang="cs-CZ"/>
        </a:p>
      </dgm:t>
    </dgm:pt>
    <dgm:pt modelId="{C621DB5E-50DC-4400-801D-10C4DF4C32A0}" type="pres">
      <dgm:prSet presAssocID="{C692EC8F-26A8-4C14-ADEC-9F60F62C4682}" presName="rootConnector" presStyleLbl="node1" presStyleIdx="1" presStyleCnt="3"/>
      <dgm:spPr/>
      <dgm:t>
        <a:bodyPr/>
        <a:lstStyle/>
        <a:p>
          <a:endParaRPr lang="cs-CZ"/>
        </a:p>
      </dgm:t>
    </dgm:pt>
    <dgm:pt modelId="{535BB7F2-5B4F-42F4-B6F8-609EF3B487CE}" type="pres">
      <dgm:prSet presAssocID="{C692EC8F-26A8-4C14-ADEC-9F60F62C4682}" presName="childShape" presStyleCnt="0"/>
      <dgm:spPr/>
    </dgm:pt>
    <dgm:pt modelId="{AD499331-09A9-495C-A7ED-87DCC3668909}" type="pres">
      <dgm:prSet presAssocID="{0982A6B8-0C97-448B-9771-054801B1FEB2}" presName="Name13" presStyleLbl="parChTrans1D2" presStyleIdx="4" presStyleCnt="14"/>
      <dgm:spPr/>
      <dgm:t>
        <a:bodyPr/>
        <a:lstStyle/>
        <a:p>
          <a:endParaRPr lang="cs-CZ"/>
        </a:p>
      </dgm:t>
    </dgm:pt>
    <dgm:pt modelId="{7700EF17-0EB1-4ED9-B7D2-7D192926CDA5}" type="pres">
      <dgm:prSet presAssocID="{FB4541D5-66A7-40BA-89D9-C2CF80371B44}" presName="childText" presStyleLbl="bgAcc1" presStyleIdx="4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471950-DF6A-4BCD-8047-D0EC98862683}" type="pres">
      <dgm:prSet presAssocID="{1D0692D0-85EA-413F-B135-4D0F05FC4E52}" presName="Name13" presStyleLbl="parChTrans1D2" presStyleIdx="5" presStyleCnt="14"/>
      <dgm:spPr/>
      <dgm:t>
        <a:bodyPr/>
        <a:lstStyle/>
        <a:p>
          <a:endParaRPr lang="cs-CZ"/>
        </a:p>
      </dgm:t>
    </dgm:pt>
    <dgm:pt modelId="{78A41AD4-FAED-4B67-BC3E-ED90135682A2}" type="pres">
      <dgm:prSet presAssocID="{4A7F1E2E-0640-4853-A243-3F3D11EF33AE}" presName="childText" presStyleLbl="bgAcc1" presStyleIdx="5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D1E652-29A9-43C7-88C8-BF85B58EE912}" type="pres">
      <dgm:prSet presAssocID="{9099B956-471A-4CAA-A779-8A2F5F95A006}" presName="Name13" presStyleLbl="parChTrans1D2" presStyleIdx="6" presStyleCnt="14"/>
      <dgm:spPr/>
      <dgm:t>
        <a:bodyPr/>
        <a:lstStyle/>
        <a:p>
          <a:endParaRPr lang="cs-CZ"/>
        </a:p>
      </dgm:t>
    </dgm:pt>
    <dgm:pt modelId="{FB3D0D94-F139-4C64-B2E1-28EF22816B61}" type="pres">
      <dgm:prSet presAssocID="{307A243F-57CF-4C3E-BF49-39F2F4B4A50D}" presName="childText" presStyleLbl="bgAcc1" presStyleIdx="6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878E66-DD5F-4DB4-9C68-B063572CE96C}" type="pres">
      <dgm:prSet presAssocID="{9744B4A7-DAF3-4B25-AE6E-1103327FDBAE}" presName="Name13" presStyleLbl="parChTrans1D2" presStyleIdx="7" presStyleCnt="14"/>
      <dgm:spPr/>
      <dgm:t>
        <a:bodyPr/>
        <a:lstStyle/>
        <a:p>
          <a:endParaRPr lang="cs-CZ"/>
        </a:p>
      </dgm:t>
    </dgm:pt>
    <dgm:pt modelId="{28EECF55-A9B4-4D34-810D-FA220D5BA736}" type="pres">
      <dgm:prSet presAssocID="{5A390797-8A78-4F40-9987-5F23D4C4D1F7}" presName="childText" presStyleLbl="bgAcc1" presStyleIdx="7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F34548-66F3-43C3-AA2E-191B0F188036}" type="pres">
      <dgm:prSet presAssocID="{F80FEE05-9807-4E97-B3EF-DD5C4664ADD0}" presName="root" presStyleCnt="0"/>
      <dgm:spPr/>
    </dgm:pt>
    <dgm:pt modelId="{4BB427D3-1356-46AA-8772-47040C5D99E0}" type="pres">
      <dgm:prSet presAssocID="{F80FEE05-9807-4E97-B3EF-DD5C4664ADD0}" presName="rootComposite" presStyleCnt="0"/>
      <dgm:spPr/>
    </dgm:pt>
    <dgm:pt modelId="{4A8F32E9-B59A-41BB-918B-48E834027F27}" type="pres">
      <dgm:prSet presAssocID="{F80FEE05-9807-4E97-B3EF-DD5C4664ADD0}" presName="rootText" presStyleLbl="node1" presStyleIdx="2" presStyleCnt="3"/>
      <dgm:spPr/>
      <dgm:t>
        <a:bodyPr/>
        <a:lstStyle/>
        <a:p>
          <a:endParaRPr lang="cs-CZ"/>
        </a:p>
      </dgm:t>
    </dgm:pt>
    <dgm:pt modelId="{CA5AD0F0-CFEA-4C8E-A250-3CCEADD02B0C}" type="pres">
      <dgm:prSet presAssocID="{F80FEE05-9807-4E97-B3EF-DD5C4664ADD0}" presName="rootConnector" presStyleLbl="node1" presStyleIdx="2" presStyleCnt="3"/>
      <dgm:spPr/>
      <dgm:t>
        <a:bodyPr/>
        <a:lstStyle/>
        <a:p>
          <a:endParaRPr lang="cs-CZ"/>
        </a:p>
      </dgm:t>
    </dgm:pt>
    <dgm:pt modelId="{8C7052B2-5B99-47EC-A52F-CC4C7715A1DB}" type="pres">
      <dgm:prSet presAssocID="{F80FEE05-9807-4E97-B3EF-DD5C4664ADD0}" presName="childShape" presStyleCnt="0"/>
      <dgm:spPr/>
    </dgm:pt>
    <dgm:pt modelId="{99A6FA00-1B29-46ED-B0FC-636D49640626}" type="pres">
      <dgm:prSet presAssocID="{DD6D7CDA-385C-46A9-BA01-4A2FEC4D101A}" presName="Name13" presStyleLbl="parChTrans1D2" presStyleIdx="8" presStyleCnt="14"/>
      <dgm:spPr/>
      <dgm:t>
        <a:bodyPr/>
        <a:lstStyle/>
        <a:p>
          <a:endParaRPr lang="cs-CZ"/>
        </a:p>
      </dgm:t>
    </dgm:pt>
    <dgm:pt modelId="{F21BB3C9-8E94-4C1F-9B33-40515B57377F}" type="pres">
      <dgm:prSet presAssocID="{8761F713-C4DE-41FC-A5E0-531C0B01134E}" presName="childText" presStyleLbl="bgAcc1" presStyleIdx="8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52D860-693A-432B-A55C-7DD960AAD70D}" type="pres">
      <dgm:prSet presAssocID="{87FBCE20-5E16-4376-BA72-D28A7E565682}" presName="Name13" presStyleLbl="parChTrans1D2" presStyleIdx="9" presStyleCnt="14"/>
      <dgm:spPr/>
      <dgm:t>
        <a:bodyPr/>
        <a:lstStyle/>
        <a:p>
          <a:endParaRPr lang="cs-CZ"/>
        </a:p>
      </dgm:t>
    </dgm:pt>
    <dgm:pt modelId="{47A99948-87FF-42F1-A253-C43DEF4FBF5E}" type="pres">
      <dgm:prSet presAssocID="{C23D6DAE-BEA2-40B7-B675-0A78505F1BC8}" presName="childText" presStyleLbl="bgAcc1" presStyleIdx="9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D1D56C-C888-40B8-AF05-FDB84357A8AA}" type="pres">
      <dgm:prSet presAssocID="{2D518174-7781-4AD3-A2B3-9608D90B4AFB}" presName="Name13" presStyleLbl="parChTrans1D2" presStyleIdx="10" presStyleCnt="14"/>
      <dgm:spPr/>
      <dgm:t>
        <a:bodyPr/>
        <a:lstStyle/>
        <a:p>
          <a:endParaRPr lang="cs-CZ"/>
        </a:p>
      </dgm:t>
    </dgm:pt>
    <dgm:pt modelId="{B273F614-3919-49F1-9456-A20B51ACDBF7}" type="pres">
      <dgm:prSet presAssocID="{54942C60-F76C-4FFB-8990-69096FCB8BB2}" presName="childText" presStyleLbl="bgAcc1" presStyleIdx="10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F8C70B-355C-49F5-9188-3069F4A29894}" type="pres">
      <dgm:prSet presAssocID="{BAA71F42-2BA2-4F5F-8DE8-A7D0867563CF}" presName="Name13" presStyleLbl="parChTrans1D2" presStyleIdx="11" presStyleCnt="14"/>
      <dgm:spPr/>
      <dgm:t>
        <a:bodyPr/>
        <a:lstStyle/>
        <a:p>
          <a:endParaRPr lang="cs-CZ"/>
        </a:p>
      </dgm:t>
    </dgm:pt>
    <dgm:pt modelId="{66F9A81B-47BF-4B46-8B76-EA47B6B6CA89}" type="pres">
      <dgm:prSet presAssocID="{85B4AB7B-7053-4BFD-AD85-F67328951D26}" presName="childText" presStyleLbl="bgAcc1" presStyleIdx="11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9260CC-65B0-48CD-A147-38FEC46577B5}" type="pres">
      <dgm:prSet presAssocID="{7FDC8099-14E1-4422-ADBA-EB8E0C4B317E}" presName="Name13" presStyleLbl="parChTrans1D2" presStyleIdx="12" presStyleCnt="14"/>
      <dgm:spPr/>
      <dgm:t>
        <a:bodyPr/>
        <a:lstStyle/>
        <a:p>
          <a:endParaRPr lang="cs-CZ"/>
        </a:p>
      </dgm:t>
    </dgm:pt>
    <dgm:pt modelId="{2B07EF3B-93CC-44E4-8D72-7D60CEF83997}" type="pres">
      <dgm:prSet presAssocID="{88DBC7DC-196E-4EC1-9B89-8CB20618CCF1}" presName="childText" presStyleLbl="bgAcc1" presStyleIdx="12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258C5-85EE-42D6-9B63-B40519CC8D7C}" type="pres">
      <dgm:prSet presAssocID="{F5BEAD1E-E38B-4FC7-B2D5-FD3473A91A14}" presName="Name13" presStyleLbl="parChTrans1D2" presStyleIdx="13" presStyleCnt="14"/>
      <dgm:spPr/>
      <dgm:t>
        <a:bodyPr/>
        <a:lstStyle/>
        <a:p>
          <a:endParaRPr lang="cs-CZ"/>
        </a:p>
      </dgm:t>
    </dgm:pt>
    <dgm:pt modelId="{CAD326B4-A250-4779-9A8B-A5088CB706EF}" type="pres">
      <dgm:prSet presAssocID="{1EAF792E-6C2B-4EA8-A88E-01FA995DBC45}" presName="childText" presStyleLbl="bgAcc1" presStyleIdx="13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0921D8-4D37-4123-BD85-98997586A29D}" type="presOf" srcId="{87FBCE20-5E16-4376-BA72-D28A7E565682}" destId="{2952D860-693A-432B-A55C-7DD960AAD70D}" srcOrd="0" destOrd="0" presId="urn:microsoft.com/office/officeart/2005/8/layout/hierarchy3"/>
    <dgm:cxn modelId="{2079176F-5970-4C13-919E-02F6A822459D}" srcId="{3ECD1E96-B6B4-46BE-98F5-F88BD0A80B01}" destId="{C9C62A80-7A8E-4FC9-92AC-61D5F1F9B3E2}" srcOrd="3" destOrd="0" parTransId="{99B8CB4F-15CF-4A3D-82EA-DB1DD2989DB6}" sibTransId="{314AEE6C-FE00-4041-855C-71F41073398F}"/>
    <dgm:cxn modelId="{1EBF3509-F7B2-4116-B825-0326E3EA2414}" type="presOf" srcId="{C692EC8F-26A8-4C14-ADEC-9F60F62C4682}" destId="{279F1C8A-9BDE-44BE-B2AF-916830D122ED}" srcOrd="0" destOrd="0" presId="urn:microsoft.com/office/officeart/2005/8/layout/hierarchy3"/>
    <dgm:cxn modelId="{77F85E4B-8BE4-4C15-9E30-CFE883A91521}" type="presOf" srcId="{2D518174-7781-4AD3-A2B3-9608D90B4AFB}" destId="{03D1D56C-C888-40B8-AF05-FDB84357A8AA}" srcOrd="0" destOrd="0" presId="urn:microsoft.com/office/officeart/2005/8/layout/hierarchy3"/>
    <dgm:cxn modelId="{88A304FC-E948-44F6-B573-927F5B91330B}" type="presOf" srcId="{3ECD1E96-B6B4-46BE-98F5-F88BD0A80B01}" destId="{90F73A26-8CC9-4B0D-AF3A-F1F6328E8A97}" srcOrd="0" destOrd="0" presId="urn:microsoft.com/office/officeart/2005/8/layout/hierarchy3"/>
    <dgm:cxn modelId="{C7A9C413-CB7C-492B-B43B-2C57D5D39440}" srcId="{C692EC8F-26A8-4C14-ADEC-9F60F62C4682}" destId="{FB4541D5-66A7-40BA-89D9-C2CF80371B44}" srcOrd="0" destOrd="0" parTransId="{0982A6B8-0C97-448B-9771-054801B1FEB2}" sibTransId="{1FB75E20-9BDB-4FE2-A5F4-9F82660BF1FF}"/>
    <dgm:cxn modelId="{B519DE93-CB57-47A6-AD5B-8D0B506E263C}" type="presOf" srcId="{99B8CB4F-15CF-4A3D-82EA-DB1DD2989DB6}" destId="{0BC8EA72-5F93-45AC-B1B5-53F31F68742E}" srcOrd="0" destOrd="0" presId="urn:microsoft.com/office/officeart/2005/8/layout/hierarchy3"/>
    <dgm:cxn modelId="{D1CAE576-62EA-4DA1-980C-67516E200B6E}" type="presOf" srcId="{1EAF792E-6C2B-4EA8-A88E-01FA995DBC45}" destId="{CAD326B4-A250-4779-9A8B-A5088CB706EF}" srcOrd="0" destOrd="0" presId="urn:microsoft.com/office/officeart/2005/8/layout/hierarchy3"/>
    <dgm:cxn modelId="{2E1BC1F8-1C92-4F44-AA7E-966C8F7F7614}" type="presOf" srcId="{F80FEE05-9807-4E97-B3EF-DD5C4664ADD0}" destId="{4A8F32E9-B59A-41BB-918B-48E834027F27}" srcOrd="0" destOrd="0" presId="urn:microsoft.com/office/officeart/2005/8/layout/hierarchy3"/>
    <dgm:cxn modelId="{DB3B0CB3-4BAC-4980-9326-A89A9AFBD1F0}" type="presOf" srcId="{1D0692D0-85EA-413F-B135-4D0F05FC4E52}" destId="{96471950-DF6A-4BCD-8047-D0EC98862683}" srcOrd="0" destOrd="0" presId="urn:microsoft.com/office/officeart/2005/8/layout/hierarchy3"/>
    <dgm:cxn modelId="{59BA301F-45AC-4FEE-9729-1D119794A81C}" srcId="{EC16C45A-8A44-400D-916F-4A6EB1C25C29}" destId="{3ECD1E96-B6B4-46BE-98F5-F88BD0A80B01}" srcOrd="0" destOrd="0" parTransId="{D37D913E-23DC-42C0-ADB0-787119BF6B96}" sibTransId="{9D63D8FD-5201-4252-9598-A039BD4846D5}"/>
    <dgm:cxn modelId="{9B425711-127E-4958-B22C-8DAA477DDE6A}" srcId="{EC16C45A-8A44-400D-916F-4A6EB1C25C29}" destId="{C692EC8F-26A8-4C14-ADEC-9F60F62C4682}" srcOrd="1" destOrd="0" parTransId="{B5F5D1A0-7123-413A-9D2E-53DBEE131735}" sibTransId="{EB4314C2-90D1-45FC-B02F-30748983AB13}"/>
    <dgm:cxn modelId="{E75648DF-C318-45FA-81A2-4EEBEB372E97}" type="presOf" srcId="{D66EE344-B5E8-45B5-8E45-68A2C7F7743E}" destId="{F88713D9-7C73-4028-8339-1DE7F4ECE698}" srcOrd="0" destOrd="0" presId="urn:microsoft.com/office/officeart/2005/8/layout/hierarchy3"/>
    <dgm:cxn modelId="{E30C87D4-4783-4F2A-8EA2-61230EB55470}" type="presOf" srcId="{307A243F-57CF-4C3E-BF49-39F2F4B4A50D}" destId="{FB3D0D94-F139-4C64-B2E1-28EF22816B61}" srcOrd="0" destOrd="0" presId="urn:microsoft.com/office/officeart/2005/8/layout/hierarchy3"/>
    <dgm:cxn modelId="{95D9A762-D3E3-4DA2-80A5-5455F47DA682}" srcId="{3ECD1E96-B6B4-46BE-98F5-F88BD0A80B01}" destId="{B12899A1-8BBF-45AE-B454-6A302C94DBEB}" srcOrd="1" destOrd="0" parTransId="{D66EE344-B5E8-45B5-8E45-68A2C7F7743E}" sibTransId="{2C29D156-6C69-4057-BEBD-914A934151A9}"/>
    <dgm:cxn modelId="{0DEA0B5A-37C7-41CB-AE77-6BB3BEE324F9}" type="presOf" srcId="{C9C62A80-7A8E-4FC9-92AC-61D5F1F9B3E2}" destId="{F8B25CB9-4DDD-4CCD-9CF2-A7738BC77484}" srcOrd="0" destOrd="0" presId="urn:microsoft.com/office/officeart/2005/8/layout/hierarchy3"/>
    <dgm:cxn modelId="{9BE80050-DFC5-4D5A-9288-4040744E9F73}" type="presOf" srcId="{4A7F1E2E-0640-4853-A243-3F3D11EF33AE}" destId="{78A41AD4-FAED-4B67-BC3E-ED90135682A2}" srcOrd="0" destOrd="0" presId="urn:microsoft.com/office/officeart/2005/8/layout/hierarchy3"/>
    <dgm:cxn modelId="{B1216693-E646-421A-B458-7400267AA985}" type="presOf" srcId="{F80FEE05-9807-4E97-B3EF-DD5C4664ADD0}" destId="{CA5AD0F0-CFEA-4C8E-A250-3CCEADD02B0C}" srcOrd="1" destOrd="0" presId="urn:microsoft.com/office/officeart/2005/8/layout/hierarchy3"/>
    <dgm:cxn modelId="{AF0A760B-FCA4-4850-8A24-B103C4110590}" type="presOf" srcId="{9099B956-471A-4CAA-A779-8A2F5F95A006}" destId="{6FD1E652-29A9-43C7-88C8-BF85B58EE912}" srcOrd="0" destOrd="0" presId="urn:microsoft.com/office/officeart/2005/8/layout/hierarchy3"/>
    <dgm:cxn modelId="{02C3FCBE-9E2A-493F-B783-33C5F09C1499}" type="presOf" srcId="{C692EC8F-26A8-4C14-ADEC-9F60F62C4682}" destId="{C621DB5E-50DC-4400-801D-10C4DF4C32A0}" srcOrd="1" destOrd="0" presId="urn:microsoft.com/office/officeart/2005/8/layout/hierarchy3"/>
    <dgm:cxn modelId="{63D3D320-B6C9-41AD-81D4-1516CD9EFDD4}" type="presOf" srcId="{7FDC8099-14E1-4422-ADBA-EB8E0C4B317E}" destId="{109260CC-65B0-48CD-A147-38FEC46577B5}" srcOrd="0" destOrd="0" presId="urn:microsoft.com/office/officeart/2005/8/layout/hierarchy3"/>
    <dgm:cxn modelId="{0B856FB2-8C2A-46B9-A237-3460A5391909}" type="presOf" srcId="{12725E51-9C6E-47D2-B7FE-F576A22FAE38}" destId="{3DBC6B2A-E318-4BB1-8E86-4F000D75187B}" srcOrd="0" destOrd="0" presId="urn:microsoft.com/office/officeart/2005/8/layout/hierarchy3"/>
    <dgm:cxn modelId="{8B401A67-FCC7-4B4D-B65E-34E62597A935}" type="presOf" srcId="{F5BEAD1E-E38B-4FC7-B2D5-FD3473A91A14}" destId="{92E258C5-85EE-42D6-9B63-B40519CC8D7C}" srcOrd="0" destOrd="0" presId="urn:microsoft.com/office/officeart/2005/8/layout/hierarchy3"/>
    <dgm:cxn modelId="{03009E80-66EF-49BC-BF88-BA4101120513}" type="presOf" srcId="{06DDD46C-5549-4F24-968D-D130CA40F9B2}" destId="{A2A661CF-932F-41BD-9030-6C7545254E42}" srcOrd="0" destOrd="0" presId="urn:microsoft.com/office/officeart/2005/8/layout/hierarchy3"/>
    <dgm:cxn modelId="{F841F911-599D-41E2-BB11-B8A7BDD962A9}" type="presOf" srcId="{54942C60-F76C-4FFB-8990-69096FCB8BB2}" destId="{B273F614-3919-49F1-9456-A20B51ACDBF7}" srcOrd="0" destOrd="0" presId="urn:microsoft.com/office/officeart/2005/8/layout/hierarchy3"/>
    <dgm:cxn modelId="{7F8C13BE-8CE6-415A-B65D-1C70CDB6AB33}" type="presOf" srcId="{9744B4A7-DAF3-4B25-AE6E-1103327FDBAE}" destId="{F3878E66-DD5F-4DB4-9C68-B063572CE96C}" srcOrd="0" destOrd="0" presId="urn:microsoft.com/office/officeart/2005/8/layout/hierarchy3"/>
    <dgm:cxn modelId="{53E25797-AAF5-485E-8722-770AF5B9D7C9}" type="presOf" srcId="{85B4AB7B-7053-4BFD-AD85-F67328951D26}" destId="{66F9A81B-47BF-4B46-8B76-EA47B6B6CA89}" srcOrd="0" destOrd="0" presId="urn:microsoft.com/office/officeart/2005/8/layout/hierarchy3"/>
    <dgm:cxn modelId="{BA51FAAD-DD60-4CC0-8164-CF8788F1C542}" srcId="{F80FEE05-9807-4E97-B3EF-DD5C4664ADD0}" destId="{85B4AB7B-7053-4BFD-AD85-F67328951D26}" srcOrd="3" destOrd="0" parTransId="{BAA71F42-2BA2-4F5F-8DE8-A7D0867563CF}" sibTransId="{33C5A41B-E4E3-4A2D-83ED-4656DE2D480B}"/>
    <dgm:cxn modelId="{EE968BF4-6828-4F6C-82D3-CA6ECA4A89DA}" type="presOf" srcId="{8761F713-C4DE-41FC-A5E0-531C0B01134E}" destId="{F21BB3C9-8E94-4C1F-9B33-40515B57377F}" srcOrd="0" destOrd="0" presId="urn:microsoft.com/office/officeart/2005/8/layout/hierarchy3"/>
    <dgm:cxn modelId="{E7D44462-CE9D-40AA-B73F-ED26FA0BC629}" type="presOf" srcId="{3ECD1E96-B6B4-46BE-98F5-F88BD0A80B01}" destId="{282D0D2A-4DCC-435C-B672-23591EE71101}" srcOrd="1" destOrd="0" presId="urn:microsoft.com/office/officeart/2005/8/layout/hierarchy3"/>
    <dgm:cxn modelId="{35D0712B-581D-4958-9CC0-4B60F732A390}" srcId="{3ECD1E96-B6B4-46BE-98F5-F88BD0A80B01}" destId="{12725E51-9C6E-47D2-B7FE-F576A22FAE38}" srcOrd="0" destOrd="0" parTransId="{5CA5D36B-320A-46DF-B84B-241BE5F31722}" sibTransId="{3F521EC3-D1CF-4D82-95C1-8A5972D317BB}"/>
    <dgm:cxn modelId="{3D6B56C0-A3C9-4CD8-8DAD-603F86D78FE4}" srcId="{C692EC8F-26A8-4C14-ADEC-9F60F62C4682}" destId="{307A243F-57CF-4C3E-BF49-39F2F4B4A50D}" srcOrd="2" destOrd="0" parTransId="{9099B956-471A-4CAA-A779-8A2F5F95A006}" sibTransId="{7E2770AB-4521-4CE6-881D-FCE3704DDBE9}"/>
    <dgm:cxn modelId="{1CCCE35F-1C5B-4807-917B-D5AFCBE5A96C}" srcId="{F80FEE05-9807-4E97-B3EF-DD5C4664ADD0}" destId="{1EAF792E-6C2B-4EA8-A88E-01FA995DBC45}" srcOrd="5" destOrd="0" parTransId="{F5BEAD1E-E38B-4FC7-B2D5-FD3473A91A14}" sibTransId="{E2AA3C39-9292-4291-8F7E-82E59311E42F}"/>
    <dgm:cxn modelId="{489046A9-AD40-413E-A686-8E34DE63C169}" srcId="{C692EC8F-26A8-4C14-ADEC-9F60F62C4682}" destId="{5A390797-8A78-4F40-9987-5F23D4C4D1F7}" srcOrd="3" destOrd="0" parTransId="{9744B4A7-DAF3-4B25-AE6E-1103327FDBAE}" sibTransId="{059476CD-FCFF-453C-8EF0-288DF6CBFC59}"/>
    <dgm:cxn modelId="{40A57D75-7C62-4B69-A5E1-30F42BA4D47A}" type="presOf" srcId="{5A390797-8A78-4F40-9987-5F23D4C4D1F7}" destId="{28EECF55-A9B4-4D34-810D-FA220D5BA736}" srcOrd="0" destOrd="0" presId="urn:microsoft.com/office/officeart/2005/8/layout/hierarchy3"/>
    <dgm:cxn modelId="{A0B0F43C-0B7A-4C2B-8E33-D07A259499DC}" type="presOf" srcId="{FB4541D5-66A7-40BA-89D9-C2CF80371B44}" destId="{7700EF17-0EB1-4ED9-B7D2-7D192926CDA5}" srcOrd="0" destOrd="0" presId="urn:microsoft.com/office/officeart/2005/8/layout/hierarchy3"/>
    <dgm:cxn modelId="{DCE5A7FE-B318-42D3-A64F-D184DFB7A5C7}" type="presOf" srcId="{DD6D7CDA-385C-46A9-BA01-4A2FEC4D101A}" destId="{99A6FA00-1B29-46ED-B0FC-636D49640626}" srcOrd="0" destOrd="0" presId="urn:microsoft.com/office/officeart/2005/8/layout/hierarchy3"/>
    <dgm:cxn modelId="{DB3F57CB-8CD2-48EC-8DAD-703DFD223B7A}" srcId="{EC16C45A-8A44-400D-916F-4A6EB1C25C29}" destId="{F80FEE05-9807-4E97-B3EF-DD5C4664ADD0}" srcOrd="2" destOrd="0" parTransId="{D6084288-B0C1-4D11-A4AA-EEC1D4C878A5}" sibTransId="{C782F532-9512-442C-A9EE-38BEF57028D6}"/>
    <dgm:cxn modelId="{721202F8-AF10-4E8B-B13E-BAC4BAC5E4F3}" type="presOf" srcId="{EC16C45A-8A44-400D-916F-4A6EB1C25C29}" destId="{3A3754E6-0EA4-429A-B270-C4D045571C0B}" srcOrd="0" destOrd="0" presId="urn:microsoft.com/office/officeart/2005/8/layout/hierarchy3"/>
    <dgm:cxn modelId="{9C832FA0-E58C-41D0-9941-159C5FDD4892}" srcId="{C692EC8F-26A8-4C14-ADEC-9F60F62C4682}" destId="{4A7F1E2E-0640-4853-A243-3F3D11EF33AE}" srcOrd="1" destOrd="0" parTransId="{1D0692D0-85EA-413F-B135-4D0F05FC4E52}" sibTransId="{E8941C49-67D3-4897-A750-3298FD1B0AF3}"/>
    <dgm:cxn modelId="{1BEBFBCF-C42F-469E-9C42-CE58A9F68F64}" type="presOf" srcId="{5CA5D36B-320A-46DF-B84B-241BE5F31722}" destId="{75E03C84-3E53-435A-B614-5465DA19CFB5}" srcOrd="0" destOrd="0" presId="urn:microsoft.com/office/officeart/2005/8/layout/hierarchy3"/>
    <dgm:cxn modelId="{2E65ECE5-7DCC-41D3-9F97-13AA27DD35C1}" srcId="{3ECD1E96-B6B4-46BE-98F5-F88BD0A80B01}" destId="{E6F50217-4AD4-4D34-82E6-8AA6E6A61A86}" srcOrd="2" destOrd="0" parTransId="{06DDD46C-5549-4F24-968D-D130CA40F9B2}" sibTransId="{30646E28-C7B2-4D15-A98A-024086DF51DA}"/>
    <dgm:cxn modelId="{E37B5880-FC75-4EB2-AF80-BBCAB68D0A4D}" srcId="{F80FEE05-9807-4E97-B3EF-DD5C4664ADD0}" destId="{88DBC7DC-196E-4EC1-9B89-8CB20618CCF1}" srcOrd="4" destOrd="0" parTransId="{7FDC8099-14E1-4422-ADBA-EB8E0C4B317E}" sibTransId="{8CC51876-1725-41F5-AB2C-399B8F9B91C0}"/>
    <dgm:cxn modelId="{038BAD7E-9A30-4ECD-AC8D-B6CCA61A9886}" type="presOf" srcId="{E6F50217-4AD4-4D34-82E6-8AA6E6A61A86}" destId="{6F1AD4EF-18CA-4601-A280-C0EE66DC1E61}" srcOrd="0" destOrd="0" presId="urn:microsoft.com/office/officeart/2005/8/layout/hierarchy3"/>
    <dgm:cxn modelId="{909C146B-2CB0-4ADC-A42B-A8865ABA8647}" type="presOf" srcId="{88DBC7DC-196E-4EC1-9B89-8CB20618CCF1}" destId="{2B07EF3B-93CC-44E4-8D72-7D60CEF83997}" srcOrd="0" destOrd="0" presId="urn:microsoft.com/office/officeart/2005/8/layout/hierarchy3"/>
    <dgm:cxn modelId="{9983F14B-A9D8-4E97-875D-EB2D228EE972}" type="presOf" srcId="{C23D6DAE-BEA2-40B7-B675-0A78505F1BC8}" destId="{47A99948-87FF-42F1-A253-C43DEF4FBF5E}" srcOrd="0" destOrd="0" presId="urn:microsoft.com/office/officeart/2005/8/layout/hierarchy3"/>
    <dgm:cxn modelId="{D29B352D-53EC-40E4-B043-31913137DE40}" srcId="{F80FEE05-9807-4E97-B3EF-DD5C4664ADD0}" destId="{54942C60-F76C-4FFB-8990-69096FCB8BB2}" srcOrd="2" destOrd="0" parTransId="{2D518174-7781-4AD3-A2B3-9608D90B4AFB}" sibTransId="{8F8FA103-CBC2-4C1D-95E6-EDF5845BCE21}"/>
    <dgm:cxn modelId="{1B59B7BB-20F6-4519-8316-A4760AD5BA7C}" srcId="{F80FEE05-9807-4E97-B3EF-DD5C4664ADD0}" destId="{C23D6DAE-BEA2-40B7-B675-0A78505F1BC8}" srcOrd="1" destOrd="0" parTransId="{87FBCE20-5E16-4376-BA72-D28A7E565682}" sibTransId="{94C417BC-11D0-48E0-9FCB-1C94A39CF3EE}"/>
    <dgm:cxn modelId="{696AD46F-7D65-4E3B-BBEE-0A77E184629B}" type="presOf" srcId="{0982A6B8-0C97-448B-9771-054801B1FEB2}" destId="{AD499331-09A9-495C-A7ED-87DCC3668909}" srcOrd="0" destOrd="0" presId="urn:microsoft.com/office/officeart/2005/8/layout/hierarchy3"/>
    <dgm:cxn modelId="{95687229-FB6D-4668-9766-650F6C7117AD}" type="presOf" srcId="{B12899A1-8BBF-45AE-B454-6A302C94DBEB}" destId="{A4325988-6571-40AF-8358-BFC46BE1F22D}" srcOrd="0" destOrd="0" presId="urn:microsoft.com/office/officeart/2005/8/layout/hierarchy3"/>
    <dgm:cxn modelId="{80418825-4B9D-47AA-A732-E4C85DADF790}" srcId="{F80FEE05-9807-4E97-B3EF-DD5C4664ADD0}" destId="{8761F713-C4DE-41FC-A5E0-531C0B01134E}" srcOrd="0" destOrd="0" parTransId="{DD6D7CDA-385C-46A9-BA01-4A2FEC4D101A}" sibTransId="{7BE4625A-A62E-4B10-AF9C-ADB40BE49093}"/>
    <dgm:cxn modelId="{ED2B3E1F-4389-49EE-A181-F8D991B528F6}" type="presOf" srcId="{BAA71F42-2BA2-4F5F-8DE8-A7D0867563CF}" destId="{7AF8C70B-355C-49F5-9188-3069F4A29894}" srcOrd="0" destOrd="0" presId="urn:microsoft.com/office/officeart/2005/8/layout/hierarchy3"/>
    <dgm:cxn modelId="{1FF092B6-C521-40EF-89ED-031EDCBE99B3}" type="presParOf" srcId="{3A3754E6-0EA4-429A-B270-C4D045571C0B}" destId="{380C2834-B7C0-47D2-A1EF-B840A22241A6}" srcOrd="0" destOrd="0" presId="urn:microsoft.com/office/officeart/2005/8/layout/hierarchy3"/>
    <dgm:cxn modelId="{6FA8F519-AD17-4426-AA67-B2B1350AEDD8}" type="presParOf" srcId="{380C2834-B7C0-47D2-A1EF-B840A22241A6}" destId="{23FE4694-0923-4A43-AED8-E34F4AC28E86}" srcOrd="0" destOrd="0" presId="urn:microsoft.com/office/officeart/2005/8/layout/hierarchy3"/>
    <dgm:cxn modelId="{16C3D5E7-216A-4D5B-97DB-4EBBDC075031}" type="presParOf" srcId="{23FE4694-0923-4A43-AED8-E34F4AC28E86}" destId="{90F73A26-8CC9-4B0D-AF3A-F1F6328E8A97}" srcOrd="0" destOrd="0" presId="urn:microsoft.com/office/officeart/2005/8/layout/hierarchy3"/>
    <dgm:cxn modelId="{C3004C0A-FD52-4372-839F-D6A629398BF6}" type="presParOf" srcId="{23FE4694-0923-4A43-AED8-E34F4AC28E86}" destId="{282D0D2A-4DCC-435C-B672-23591EE71101}" srcOrd="1" destOrd="0" presId="urn:microsoft.com/office/officeart/2005/8/layout/hierarchy3"/>
    <dgm:cxn modelId="{5B76DF88-3B21-4481-B788-288C9CF62957}" type="presParOf" srcId="{380C2834-B7C0-47D2-A1EF-B840A22241A6}" destId="{57AC3923-E197-4221-8DC4-1B19F67A9A4D}" srcOrd="1" destOrd="0" presId="urn:microsoft.com/office/officeart/2005/8/layout/hierarchy3"/>
    <dgm:cxn modelId="{323A1063-A90B-4A3B-8C45-4AE24F65D385}" type="presParOf" srcId="{57AC3923-E197-4221-8DC4-1B19F67A9A4D}" destId="{75E03C84-3E53-435A-B614-5465DA19CFB5}" srcOrd="0" destOrd="0" presId="urn:microsoft.com/office/officeart/2005/8/layout/hierarchy3"/>
    <dgm:cxn modelId="{71A0805B-1CDC-4547-BCDC-4018C5D59669}" type="presParOf" srcId="{57AC3923-E197-4221-8DC4-1B19F67A9A4D}" destId="{3DBC6B2A-E318-4BB1-8E86-4F000D75187B}" srcOrd="1" destOrd="0" presId="urn:microsoft.com/office/officeart/2005/8/layout/hierarchy3"/>
    <dgm:cxn modelId="{AF69AB42-02ED-4259-9CEF-F99FA18445E3}" type="presParOf" srcId="{57AC3923-E197-4221-8DC4-1B19F67A9A4D}" destId="{F88713D9-7C73-4028-8339-1DE7F4ECE698}" srcOrd="2" destOrd="0" presId="urn:microsoft.com/office/officeart/2005/8/layout/hierarchy3"/>
    <dgm:cxn modelId="{569EE7B4-0444-4FA4-BD71-8A14A163EC94}" type="presParOf" srcId="{57AC3923-E197-4221-8DC4-1B19F67A9A4D}" destId="{A4325988-6571-40AF-8358-BFC46BE1F22D}" srcOrd="3" destOrd="0" presId="urn:microsoft.com/office/officeart/2005/8/layout/hierarchy3"/>
    <dgm:cxn modelId="{F048EBAF-6ABA-493D-80DE-3D849400066B}" type="presParOf" srcId="{57AC3923-E197-4221-8DC4-1B19F67A9A4D}" destId="{A2A661CF-932F-41BD-9030-6C7545254E42}" srcOrd="4" destOrd="0" presId="urn:microsoft.com/office/officeart/2005/8/layout/hierarchy3"/>
    <dgm:cxn modelId="{C143ACD0-290E-4106-B95F-04DB70D7D55C}" type="presParOf" srcId="{57AC3923-E197-4221-8DC4-1B19F67A9A4D}" destId="{6F1AD4EF-18CA-4601-A280-C0EE66DC1E61}" srcOrd="5" destOrd="0" presId="urn:microsoft.com/office/officeart/2005/8/layout/hierarchy3"/>
    <dgm:cxn modelId="{8DDF9645-3A30-4FA5-ACA3-27C121DA0F54}" type="presParOf" srcId="{57AC3923-E197-4221-8DC4-1B19F67A9A4D}" destId="{0BC8EA72-5F93-45AC-B1B5-53F31F68742E}" srcOrd="6" destOrd="0" presId="urn:microsoft.com/office/officeart/2005/8/layout/hierarchy3"/>
    <dgm:cxn modelId="{4E144234-A881-4F40-9702-CDA663F2EF0F}" type="presParOf" srcId="{57AC3923-E197-4221-8DC4-1B19F67A9A4D}" destId="{F8B25CB9-4DDD-4CCD-9CF2-A7738BC77484}" srcOrd="7" destOrd="0" presId="urn:microsoft.com/office/officeart/2005/8/layout/hierarchy3"/>
    <dgm:cxn modelId="{3C86E38E-1582-472E-9967-0FEE578FE053}" type="presParOf" srcId="{3A3754E6-0EA4-429A-B270-C4D045571C0B}" destId="{4E258ED9-5F7E-47DF-A761-0ADB6BF1DBB4}" srcOrd="1" destOrd="0" presId="urn:microsoft.com/office/officeart/2005/8/layout/hierarchy3"/>
    <dgm:cxn modelId="{2771A6D6-710D-453D-84FD-64AF70055064}" type="presParOf" srcId="{4E258ED9-5F7E-47DF-A761-0ADB6BF1DBB4}" destId="{ED4EA4E4-82D5-4FC9-9F50-8709CB6ED90A}" srcOrd="0" destOrd="0" presId="urn:microsoft.com/office/officeart/2005/8/layout/hierarchy3"/>
    <dgm:cxn modelId="{5957A0FC-A89C-4DC2-AB51-4F3BF3EC43A7}" type="presParOf" srcId="{ED4EA4E4-82D5-4FC9-9F50-8709CB6ED90A}" destId="{279F1C8A-9BDE-44BE-B2AF-916830D122ED}" srcOrd="0" destOrd="0" presId="urn:microsoft.com/office/officeart/2005/8/layout/hierarchy3"/>
    <dgm:cxn modelId="{41AD0EF5-7CB9-443E-9230-286410D10ECA}" type="presParOf" srcId="{ED4EA4E4-82D5-4FC9-9F50-8709CB6ED90A}" destId="{C621DB5E-50DC-4400-801D-10C4DF4C32A0}" srcOrd="1" destOrd="0" presId="urn:microsoft.com/office/officeart/2005/8/layout/hierarchy3"/>
    <dgm:cxn modelId="{409674E1-39FC-48EA-877E-0C41719FF664}" type="presParOf" srcId="{4E258ED9-5F7E-47DF-A761-0ADB6BF1DBB4}" destId="{535BB7F2-5B4F-42F4-B6F8-609EF3B487CE}" srcOrd="1" destOrd="0" presId="urn:microsoft.com/office/officeart/2005/8/layout/hierarchy3"/>
    <dgm:cxn modelId="{81087C0D-6225-4E93-9E62-C784CF9577FD}" type="presParOf" srcId="{535BB7F2-5B4F-42F4-B6F8-609EF3B487CE}" destId="{AD499331-09A9-495C-A7ED-87DCC3668909}" srcOrd="0" destOrd="0" presId="urn:microsoft.com/office/officeart/2005/8/layout/hierarchy3"/>
    <dgm:cxn modelId="{C6483098-68F7-4530-9BE7-5A19A456E951}" type="presParOf" srcId="{535BB7F2-5B4F-42F4-B6F8-609EF3B487CE}" destId="{7700EF17-0EB1-4ED9-B7D2-7D192926CDA5}" srcOrd="1" destOrd="0" presId="urn:microsoft.com/office/officeart/2005/8/layout/hierarchy3"/>
    <dgm:cxn modelId="{2D37114F-2B79-4BA4-97F1-86E431B49B1C}" type="presParOf" srcId="{535BB7F2-5B4F-42F4-B6F8-609EF3B487CE}" destId="{96471950-DF6A-4BCD-8047-D0EC98862683}" srcOrd="2" destOrd="0" presId="urn:microsoft.com/office/officeart/2005/8/layout/hierarchy3"/>
    <dgm:cxn modelId="{E7F12499-3296-4277-AC46-ED74415CE502}" type="presParOf" srcId="{535BB7F2-5B4F-42F4-B6F8-609EF3B487CE}" destId="{78A41AD4-FAED-4B67-BC3E-ED90135682A2}" srcOrd="3" destOrd="0" presId="urn:microsoft.com/office/officeart/2005/8/layout/hierarchy3"/>
    <dgm:cxn modelId="{4A8CDCF2-7341-45B9-A839-36E06F82078A}" type="presParOf" srcId="{535BB7F2-5B4F-42F4-B6F8-609EF3B487CE}" destId="{6FD1E652-29A9-43C7-88C8-BF85B58EE912}" srcOrd="4" destOrd="0" presId="urn:microsoft.com/office/officeart/2005/8/layout/hierarchy3"/>
    <dgm:cxn modelId="{6556A602-FF47-4826-A63B-69451BAB9C51}" type="presParOf" srcId="{535BB7F2-5B4F-42F4-B6F8-609EF3B487CE}" destId="{FB3D0D94-F139-4C64-B2E1-28EF22816B61}" srcOrd="5" destOrd="0" presId="urn:microsoft.com/office/officeart/2005/8/layout/hierarchy3"/>
    <dgm:cxn modelId="{77E3C7E4-CE3F-4785-8D2C-8C7F62781877}" type="presParOf" srcId="{535BB7F2-5B4F-42F4-B6F8-609EF3B487CE}" destId="{F3878E66-DD5F-4DB4-9C68-B063572CE96C}" srcOrd="6" destOrd="0" presId="urn:microsoft.com/office/officeart/2005/8/layout/hierarchy3"/>
    <dgm:cxn modelId="{16841417-4498-4B27-865E-B5679992C780}" type="presParOf" srcId="{535BB7F2-5B4F-42F4-B6F8-609EF3B487CE}" destId="{28EECF55-A9B4-4D34-810D-FA220D5BA736}" srcOrd="7" destOrd="0" presId="urn:microsoft.com/office/officeart/2005/8/layout/hierarchy3"/>
    <dgm:cxn modelId="{F676CB03-F5B8-440A-A8AD-9BC1EB46C2DC}" type="presParOf" srcId="{3A3754E6-0EA4-429A-B270-C4D045571C0B}" destId="{69F34548-66F3-43C3-AA2E-191B0F188036}" srcOrd="2" destOrd="0" presId="urn:microsoft.com/office/officeart/2005/8/layout/hierarchy3"/>
    <dgm:cxn modelId="{258894D8-BA6E-44FE-B4B8-5ABB84300784}" type="presParOf" srcId="{69F34548-66F3-43C3-AA2E-191B0F188036}" destId="{4BB427D3-1356-46AA-8772-47040C5D99E0}" srcOrd="0" destOrd="0" presId="urn:microsoft.com/office/officeart/2005/8/layout/hierarchy3"/>
    <dgm:cxn modelId="{FD89A0A0-2B08-475D-AF09-B4DBB8FC1598}" type="presParOf" srcId="{4BB427D3-1356-46AA-8772-47040C5D99E0}" destId="{4A8F32E9-B59A-41BB-918B-48E834027F27}" srcOrd="0" destOrd="0" presId="urn:microsoft.com/office/officeart/2005/8/layout/hierarchy3"/>
    <dgm:cxn modelId="{35C78F60-AC48-4AF9-A64E-071B77FFE1FE}" type="presParOf" srcId="{4BB427D3-1356-46AA-8772-47040C5D99E0}" destId="{CA5AD0F0-CFEA-4C8E-A250-3CCEADD02B0C}" srcOrd="1" destOrd="0" presId="urn:microsoft.com/office/officeart/2005/8/layout/hierarchy3"/>
    <dgm:cxn modelId="{EE87B72D-8A76-4E9A-87FE-C253A3880799}" type="presParOf" srcId="{69F34548-66F3-43C3-AA2E-191B0F188036}" destId="{8C7052B2-5B99-47EC-A52F-CC4C7715A1DB}" srcOrd="1" destOrd="0" presId="urn:microsoft.com/office/officeart/2005/8/layout/hierarchy3"/>
    <dgm:cxn modelId="{87F1A31E-123A-441B-9BBC-177E56074A97}" type="presParOf" srcId="{8C7052B2-5B99-47EC-A52F-CC4C7715A1DB}" destId="{99A6FA00-1B29-46ED-B0FC-636D49640626}" srcOrd="0" destOrd="0" presId="urn:microsoft.com/office/officeart/2005/8/layout/hierarchy3"/>
    <dgm:cxn modelId="{7CE71B79-06C9-4028-966F-8A0EDCBADBF2}" type="presParOf" srcId="{8C7052B2-5B99-47EC-A52F-CC4C7715A1DB}" destId="{F21BB3C9-8E94-4C1F-9B33-40515B57377F}" srcOrd="1" destOrd="0" presId="urn:microsoft.com/office/officeart/2005/8/layout/hierarchy3"/>
    <dgm:cxn modelId="{FF76E350-23FC-4100-B133-75937FAD22D1}" type="presParOf" srcId="{8C7052B2-5B99-47EC-A52F-CC4C7715A1DB}" destId="{2952D860-693A-432B-A55C-7DD960AAD70D}" srcOrd="2" destOrd="0" presId="urn:microsoft.com/office/officeart/2005/8/layout/hierarchy3"/>
    <dgm:cxn modelId="{C977EAEA-2725-4A7A-A3BA-4AD1DB67675B}" type="presParOf" srcId="{8C7052B2-5B99-47EC-A52F-CC4C7715A1DB}" destId="{47A99948-87FF-42F1-A253-C43DEF4FBF5E}" srcOrd="3" destOrd="0" presId="urn:microsoft.com/office/officeart/2005/8/layout/hierarchy3"/>
    <dgm:cxn modelId="{E309858D-578D-4E31-B9A2-960D8037B741}" type="presParOf" srcId="{8C7052B2-5B99-47EC-A52F-CC4C7715A1DB}" destId="{03D1D56C-C888-40B8-AF05-FDB84357A8AA}" srcOrd="4" destOrd="0" presId="urn:microsoft.com/office/officeart/2005/8/layout/hierarchy3"/>
    <dgm:cxn modelId="{9ED51DD0-206A-4DEA-BC58-28074A9BB19B}" type="presParOf" srcId="{8C7052B2-5B99-47EC-A52F-CC4C7715A1DB}" destId="{B273F614-3919-49F1-9456-A20B51ACDBF7}" srcOrd="5" destOrd="0" presId="urn:microsoft.com/office/officeart/2005/8/layout/hierarchy3"/>
    <dgm:cxn modelId="{AA2190C8-BBE0-44CF-BF72-8354F7AE828E}" type="presParOf" srcId="{8C7052B2-5B99-47EC-A52F-CC4C7715A1DB}" destId="{7AF8C70B-355C-49F5-9188-3069F4A29894}" srcOrd="6" destOrd="0" presId="urn:microsoft.com/office/officeart/2005/8/layout/hierarchy3"/>
    <dgm:cxn modelId="{C94A8931-1F08-4319-8D6B-C4AED4C9FF52}" type="presParOf" srcId="{8C7052B2-5B99-47EC-A52F-CC4C7715A1DB}" destId="{66F9A81B-47BF-4B46-8B76-EA47B6B6CA89}" srcOrd="7" destOrd="0" presId="urn:microsoft.com/office/officeart/2005/8/layout/hierarchy3"/>
    <dgm:cxn modelId="{FCBB56D3-DDAA-437D-857B-AD6FD4D62FCE}" type="presParOf" srcId="{8C7052B2-5B99-47EC-A52F-CC4C7715A1DB}" destId="{109260CC-65B0-48CD-A147-38FEC46577B5}" srcOrd="8" destOrd="0" presId="urn:microsoft.com/office/officeart/2005/8/layout/hierarchy3"/>
    <dgm:cxn modelId="{79BC2CE3-6267-46CF-93AA-339A0D93B730}" type="presParOf" srcId="{8C7052B2-5B99-47EC-A52F-CC4C7715A1DB}" destId="{2B07EF3B-93CC-44E4-8D72-7D60CEF83997}" srcOrd="9" destOrd="0" presId="urn:microsoft.com/office/officeart/2005/8/layout/hierarchy3"/>
    <dgm:cxn modelId="{E3FF7A3A-E5D9-472B-9412-5EAF3EDAEBC9}" type="presParOf" srcId="{8C7052B2-5B99-47EC-A52F-CC4C7715A1DB}" destId="{92E258C5-85EE-42D6-9B63-B40519CC8D7C}" srcOrd="10" destOrd="0" presId="urn:microsoft.com/office/officeart/2005/8/layout/hierarchy3"/>
    <dgm:cxn modelId="{72FC0BE8-7B72-4884-B131-48F6A5D85794}" type="presParOf" srcId="{8C7052B2-5B99-47EC-A52F-CC4C7715A1DB}" destId="{CAD326B4-A250-4779-9A8B-A5088CB706EF}" srcOrd="1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VY_32_INOVACE_07_Kniha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</a:t>
          </a:r>
          <a:r>
            <a:rPr lang="cs-CZ" sz="1400" kern="1200" dirty="0" smtClean="0"/>
            <a:t>: Jazykové </a:t>
          </a:r>
          <a:r>
            <a:rPr lang="cs-CZ" sz="1400" kern="1200" dirty="0" smtClean="0"/>
            <a:t>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1400" kern="1200" dirty="0" smtClean="0"/>
            <a:t>: Kniha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F73A26-8CC9-4B0D-AF3A-F1F6328E8A97}">
      <dsp:nvSpPr>
        <dsp:cNvPr id="0" name=""/>
        <dsp:cNvSpPr/>
      </dsp:nvSpPr>
      <dsp:spPr>
        <a:xfrm>
          <a:off x="1579130" y="1761"/>
          <a:ext cx="1155011" cy="577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střední</a:t>
          </a:r>
          <a:endParaRPr lang="cs-CZ" sz="2300" kern="1200"/>
        </a:p>
      </dsp:txBody>
      <dsp:txXfrm>
        <a:off x="1596045" y="18676"/>
        <a:ext cx="1121181" cy="543675"/>
      </dsp:txXfrm>
    </dsp:sp>
    <dsp:sp modelId="{75E03C84-3E53-435A-B614-5465DA19CFB5}">
      <dsp:nvSpPr>
        <dsp:cNvPr id="0" name=""/>
        <dsp:cNvSpPr/>
      </dsp:nvSpPr>
      <dsp:spPr>
        <a:xfrm>
          <a:off x="1694631" y="579266"/>
          <a:ext cx="115501" cy="4331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3129"/>
              </a:lnTo>
              <a:lnTo>
                <a:pt x="115501" y="433129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BC6B2A-E318-4BB1-8E86-4F000D75187B}">
      <dsp:nvSpPr>
        <dsp:cNvPr id="0" name=""/>
        <dsp:cNvSpPr/>
      </dsp:nvSpPr>
      <dsp:spPr>
        <a:xfrm>
          <a:off x="1810132" y="723643"/>
          <a:ext cx="924008" cy="577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1827047" y="740558"/>
        <a:ext cx="890178" cy="543675"/>
      </dsp:txXfrm>
    </dsp:sp>
    <dsp:sp modelId="{F88713D9-7C73-4028-8339-1DE7F4ECE698}">
      <dsp:nvSpPr>
        <dsp:cNvPr id="0" name=""/>
        <dsp:cNvSpPr/>
      </dsp:nvSpPr>
      <dsp:spPr>
        <a:xfrm>
          <a:off x="1694631" y="579266"/>
          <a:ext cx="115501" cy="11550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55011"/>
              </a:lnTo>
              <a:lnTo>
                <a:pt x="115501" y="1155011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325988-6571-40AF-8358-BFC46BE1F22D}">
      <dsp:nvSpPr>
        <dsp:cNvPr id="0" name=""/>
        <dsp:cNvSpPr/>
      </dsp:nvSpPr>
      <dsp:spPr>
        <a:xfrm>
          <a:off x="1810132" y="1445525"/>
          <a:ext cx="924008" cy="577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1827047" y="1462440"/>
        <a:ext cx="890178" cy="543675"/>
      </dsp:txXfrm>
    </dsp:sp>
    <dsp:sp modelId="{A2A661CF-932F-41BD-9030-6C7545254E42}">
      <dsp:nvSpPr>
        <dsp:cNvPr id="0" name=""/>
        <dsp:cNvSpPr/>
      </dsp:nvSpPr>
      <dsp:spPr>
        <a:xfrm>
          <a:off x="1694631" y="579266"/>
          <a:ext cx="115501" cy="18768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6893"/>
              </a:lnTo>
              <a:lnTo>
                <a:pt x="115501" y="187689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1AD4EF-18CA-4601-A280-C0EE66DC1E61}">
      <dsp:nvSpPr>
        <dsp:cNvPr id="0" name=""/>
        <dsp:cNvSpPr/>
      </dsp:nvSpPr>
      <dsp:spPr>
        <a:xfrm>
          <a:off x="1810132" y="2167407"/>
          <a:ext cx="924008" cy="577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1827047" y="2184322"/>
        <a:ext cx="890178" cy="543675"/>
      </dsp:txXfrm>
    </dsp:sp>
    <dsp:sp modelId="{0BC8EA72-5F93-45AC-B1B5-53F31F68742E}">
      <dsp:nvSpPr>
        <dsp:cNvPr id="0" name=""/>
        <dsp:cNvSpPr/>
      </dsp:nvSpPr>
      <dsp:spPr>
        <a:xfrm>
          <a:off x="1694631" y="579266"/>
          <a:ext cx="115501" cy="25987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98775"/>
              </a:lnTo>
              <a:lnTo>
                <a:pt x="115501" y="259877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B25CB9-4DDD-4CCD-9CF2-A7738BC77484}">
      <dsp:nvSpPr>
        <dsp:cNvPr id="0" name=""/>
        <dsp:cNvSpPr/>
      </dsp:nvSpPr>
      <dsp:spPr>
        <a:xfrm>
          <a:off x="1810132" y="2889289"/>
          <a:ext cx="924008" cy="577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1827047" y="2906204"/>
        <a:ext cx="890178" cy="543675"/>
      </dsp:txXfrm>
    </dsp:sp>
    <dsp:sp modelId="{279F1C8A-9BDE-44BE-B2AF-916830D122ED}">
      <dsp:nvSpPr>
        <dsp:cNvPr id="0" name=""/>
        <dsp:cNvSpPr/>
      </dsp:nvSpPr>
      <dsp:spPr>
        <a:xfrm>
          <a:off x="3022894" y="1761"/>
          <a:ext cx="1155011" cy="577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ženský</a:t>
          </a:r>
          <a:endParaRPr lang="cs-CZ" sz="2300" kern="1200"/>
        </a:p>
      </dsp:txBody>
      <dsp:txXfrm>
        <a:off x="3039809" y="18676"/>
        <a:ext cx="1121181" cy="543675"/>
      </dsp:txXfrm>
    </dsp:sp>
    <dsp:sp modelId="{AD499331-09A9-495C-A7ED-87DCC3668909}">
      <dsp:nvSpPr>
        <dsp:cNvPr id="0" name=""/>
        <dsp:cNvSpPr/>
      </dsp:nvSpPr>
      <dsp:spPr>
        <a:xfrm>
          <a:off x="3138395" y="579266"/>
          <a:ext cx="115501" cy="4331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3129"/>
              </a:lnTo>
              <a:lnTo>
                <a:pt x="115501" y="433129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00EF17-0EB1-4ED9-B7D2-7D192926CDA5}">
      <dsp:nvSpPr>
        <dsp:cNvPr id="0" name=""/>
        <dsp:cNvSpPr/>
      </dsp:nvSpPr>
      <dsp:spPr>
        <a:xfrm>
          <a:off x="3253896" y="723643"/>
          <a:ext cx="924008" cy="577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3270811" y="740558"/>
        <a:ext cx="890178" cy="543675"/>
      </dsp:txXfrm>
    </dsp:sp>
    <dsp:sp modelId="{96471950-DF6A-4BCD-8047-D0EC98862683}">
      <dsp:nvSpPr>
        <dsp:cNvPr id="0" name=""/>
        <dsp:cNvSpPr/>
      </dsp:nvSpPr>
      <dsp:spPr>
        <a:xfrm>
          <a:off x="3138395" y="579266"/>
          <a:ext cx="115501" cy="11550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55011"/>
              </a:lnTo>
              <a:lnTo>
                <a:pt x="115501" y="1155011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A41AD4-FAED-4B67-BC3E-ED90135682A2}">
      <dsp:nvSpPr>
        <dsp:cNvPr id="0" name=""/>
        <dsp:cNvSpPr/>
      </dsp:nvSpPr>
      <dsp:spPr>
        <a:xfrm>
          <a:off x="3253896" y="1445525"/>
          <a:ext cx="924008" cy="577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3270811" y="1462440"/>
        <a:ext cx="890178" cy="543675"/>
      </dsp:txXfrm>
    </dsp:sp>
    <dsp:sp modelId="{6FD1E652-29A9-43C7-88C8-BF85B58EE912}">
      <dsp:nvSpPr>
        <dsp:cNvPr id="0" name=""/>
        <dsp:cNvSpPr/>
      </dsp:nvSpPr>
      <dsp:spPr>
        <a:xfrm>
          <a:off x="3138395" y="579266"/>
          <a:ext cx="115501" cy="18768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6893"/>
              </a:lnTo>
              <a:lnTo>
                <a:pt x="115501" y="187689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3D0D94-F139-4C64-B2E1-28EF22816B61}">
      <dsp:nvSpPr>
        <dsp:cNvPr id="0" name=""/>
        <dsp:cNvSpPr/>
      </dsp:nvSpPr>
      <dsp:spPr>
        <a:xfrm>
          <a:off x="3253896" y="2167407"/>
          <a:ext cx="924008" cy="577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3270811" y="2184322"/>
        <a:ext cx="890178" cy="543675"/>
      </dsp:txXfrm>
    </dsp:sp>
    <dsp:sp modelId="{F3878E66-DD5F-4DB4-9C68-B063572CE96C}">
      <dsp:nvSpPr>
        <dsp:cNvPr id="0" name=""/>
        <dsp:cNvSpPr/>
      </dsp:nvSpPr>
      <dsp:spPr>
        <a:xfrm>
          <a:off x="3138395" y="579266"/>
          <a:ext cx="115501" cy="25987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98775"/>
              </a:lnTo>
              <a:lnTo>
                <a:pt x="115501" y="259877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EECF55-A9B4-4D34-810D-FA220D5BA736}">
      <dsp:nvSpPr>
        <dsp:cNvPr id="0" name=""/>
        <dsp:cNvSpPr/>
      </dsp:nvSpPr>
      <dsp:spPr>
        <a:xfrm>
          <a:off x="3253896" y="2889289"/>
          <a:ext cx="924008" cy="577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3270811" y="2906204"/>
        <a:ext cx="890178" cy="543675"/>
      </dsp:txXfrm>
    </dsp:sp>
    <dsp:sp modelId="{4A8F32E9-B59A-41BB-918B-48E834027F27}">
      <dsp:nvSpPr>
        <dsp:cNvPr id="0" name=""/>
        <dsp:cNvSpPr/>
      </dsp:nvSpPr>
      <dsp:spPr>
        <a:xfrm>
          <a:off x="4466658" y="1761"/>
          <a:ext cx="1155011" cy="577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mužský</a:t>
          </a:r>
          <a:endParaRPr lang="cs-CZ" sz="2300" kern="1200"/>
        </a:p>
      </dsp:txBody>
      <dsp:txXfrm>
        <a:off x="4483573" y="18676"/>
        <a:ext cx="1121181" cy="543675"/>
      </dsp:txXfrm>
    </dsp:sp>
    <dsp:sp modelId="{99A6FA00-1B29-46ED-B0FC-636D49640626}">
      <dsp:nvSpPr>
        <dsp:cNvPr id="0" name=""/>
        <dsp:cNvSpPr/>
      </dsp:nvSpPr>
      <dsp:spPr>
        <a:xfrm>
          <a:off x="4582159" y="579266"/>
          <a:ext cx="115501" cy="4331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3129"/>
              </a:lnTo>
              <a:lnTo>
                <a:pt x="115501" y="433129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1BB3C9-8E94-4C1F-9B33-40515B57377F}">
      <dsp:nvSpPr>
        <dsp:cNvPr id="0" name=""/>
        <dsp:cNvSpPr/>
      </dsp:nvSpPr>
      <dsp:spPr>
        <a:xfrm>
          <a:off x="4697660" y="723643"/>
          <a:ext cx="924008" cy="577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4714575" y="740558"/>
        <a:ext cx="890178" cy="543675"/>
      </dsp:txXfrm>
    </dsp:sp>
    <dsp:sp modelId="{2952D860-693A-432B-A55C-7DD960AAD70D}">
      <dsp:nvSpPr>
        <dsp:cNvPr id="0" name=""/>
        <dsp:cNvSpPr/>
      </dsp:nvSpPr>
      <dsp:spPr>
        <a:xfrm>
          <a:off x="4582159" y="579266"/>
          <a:ext cx="115501" cy="11550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55011"/>
              </a:lnTo>
              <a:lnTo>
                <a:pt x="115501" y="1155011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A99948-87FF-42F1-A253-C43DEF4FBF5E}">
      <dsp:nvSpPr>
        <dsp:cNvPr id="0" name=""/>
        <dsp:cNvSpPr/>
      </dsp:nvSpPr>
      <dsp:spPr>
        <a:xfrm>
          <a:off x="4697660" y="1445525"/>
          <a:ext cx="924008" cy="577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4714575" y="1462440"/>
        <a:ext cx="890178" cy="543675"/>
      </dsp:txXfrm>
    </dsp:sp>
    <dsp:sp modelId="{03D1D56C-C888-40B8-AF05-FDB84357A8AA}">
      <dsp:nvSpPr>
        <dsp:cNvPr id="0" name=""/>
        <dsp:cNvSpPr/>
      </dsp:nvSpPr>
      <dsp:spPr>
        <a:xfrm>
          <a:off x="4582159" y="579266"/>
          <a:ext cx="115501" cy="18768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6893"/>
              </a:lnTo>
              <a:lnTo>
                <a:pt x="115501" y="187689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73F614-3919-49F1-9456-A20B51ACDBF7}">
      <dsp:nvSpPr>
        <dsp:cNvPr id="0" name=""/>
        <dsp:cNvSpPr/>
      </dsp:nvSpPr>
      <dsp:spPr>
        <a:xfrm>
          <a:off x="4697660" y="2167407"/>
          <a:ext cx="924008" cy="577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4714575" y="2184322"/>
        <a:ext cx="890178" cy="543675"/>
      </dsp:txXfrm>
    </dsp:sp>
    <dsp:sp modelId="{7AF8C70B-355C-49F5-9188-3069F4A29894}">
      <dsp:nvSpPr>
        <dsp:cNvPr id="0" name=""/>
        <dsp:cNvSpPr/>
      </dsp:nvSpPr>
      <dsp:spPr>
        <a:xfrm>
          <a:off x="4582159" y="579266"/>
          <a:ext cx="115501" cy="25987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98775"/>
              </a:lnTo>
              <a:lnTo>
                <a:pt x="115501" y="259877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F9A81B-47BF-4B46-8B76-EA47B6B6CA89}">
      <dsp:nvSpPr>
        <dsp:cNvPr id="0" name=""/>
        <dsp:cNvSpPr/>
      </dsp:nvSpPr>
      <dsp:spPr>
        <a:xfrm>
          <a:off x="4697660" y="2889289"/>
          <a:ext cx="924008" cy="577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4714575" y="2906204"/>
        <a:ext cx="890178" cy="543675"/>
      </dsp:txXfrm>
    </dsp:sp>
    <dsp:sp modelId="{109260CC-65B0-48CD-A147-38FEC46577B5}">
      <dsp:nvSpPr>
        <dsp:cNvPr id="0" name=""/>
        <dsp:cNvSpPr/>
      </dsp:nvSpPr>
      <dsp:spPr>
        <a:xfrm>
          <a:off x="4582159" y="579266"/>
          <a:ext cx="115501" cy="332065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20657"/>
              </a:lnTo>
              <a:lnTo>
                <a:pt x="115501" y="332065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07EF3B-93CC-44E4-8D72-7D60CEF83997}">
      <dsp:nvSpPr>
        <dsp:cNvPr id="0" name=""/>
        <dsp:cNvSpPr/>
      </dsp:nvSpPr>
      <dsp:spPr>
        <a:xfrm>
          <a:off x="4697660" y="3611171"/>
          <a:ext cx="924008" cy="577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4714575" y="3628086"/>
        <a:ext cx="890178" cy="543675"/>
      </dsp:txXfrm>
    </dsp:sp>
    <dsp:sp modelId="{92E258C5-85EE-42D6-9B63-B40519CC8D7C}">
      <dsp:nvSpPr>
        <dsp:cNvPr id="0" name=""/>
        <dsp:cNvSpPr/>
      </dsp:nvSpPr>
      <dsp:spPr>
        <a:xfrm>
          <a:off x="4582159" y="579266"/>
          <a:ext cx="115501" cy="404253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42538"/>
              </a:lnTo>
              <a:lnTo>
                <a:pt x="115501" y="4042538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D326B4-A250-4779-9A8B-A5088CB706EF}">
      <dsp:nvSpPr>
        <dsp:cNvPr id="0" name=""/>
        <dsp:cNvSpPr/>
      </dsp:nvSpPr>
      <dsp:spPr>
        <a:xfrm>
          <a:off x="4697660" y="4333053"/>
          <a:ext cx="924008" cy="577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4714575" y="4349968"/>
        <a:ext cx="890178" cy="543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8E4178D-8730-4B13-8C39-A57AFF2837C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5982365-98B2-4C7E-A444-D32E587812A3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4178D-8730-4B13-8C39-A57AFF2837C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82365-98B2-4C7E-A444-D32E587812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4178D-8730-4B13-8C39-A57AFF2837C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82365-98B2-4C7E-A444-D32E587812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4178D-8730-4B13-8C39-A57AFF2837C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82365-98B2-4C7E-A444-D32E587812A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4178D-8730-4B13-8C39-A57AFF2837C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82365-98B2-4C7E-A444-D32E587812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4178D-8730-4B13-8C39-A57AFF2837C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82365-98B2-4C7E-A444-D32E587812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4178D-8730-4B13-8C39-A57AFF2837C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82365-98B2-4C7E-A444-D32E587812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4178D-8730-4B13-8C39-A57AFF2837C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82365-98B2-4C7E-A444-D32E587812A3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4178D-8730-4B13-8C39-A57AFF2837C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82365-98B2-4C7E-A444-D32E587812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4178D-8730-4B13-8C39-A57AFF2837C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82365-98B2-4C7E-A444-D32E587812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4178D-8730-4B13-8C39-A57AFF2837C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82365-98B2-4C7E-A444-D32E587812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2405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95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465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05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864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698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515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99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782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4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71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8E4178D-8730-4B13-8C39-A57AFF2837C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5982365-98B2-4C7E-A444-D32E587812A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8835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2276736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4138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1143000"/>
          </a:xfrm>
        </p:spPr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Jazykový rozbor je určen pro 5</a:t>
            </a:r>
            <a:r>
              <a:rPr lang="cs-CZ" dirty="0" smtClean="0"/>
              <a:t>. ročník.</a:t>
            </a:r>
            <a:endParaRPr lang="cs-CZ" dirty="0" smtClean="0"/>
          </a:p>
          <a:p>
            <a:r>
              <a:rPr lang="cs-CZ" dirty="0" smtClean="0"/>
              <a:t>Motivační rozhovor se opírá o text o čtení </a:t>
            </a:r>
            <a:r>
              <a:rPr lang="cs-CZ" dirty="0" smtClean="0"/>
              <a:t>knih.</a:t>
            </a:r>
            <a:endParaRPr lang="cs-CZ" dirty="0" smtClean="0"/>
          </a:p>
          <a:p>
            <a:r>
              <a:rPr lang="cs-CZ" dirty="0" smtClean="0"/>
              <a:t>Společná práce je zaměřena na vyhledávání  podstatných jmen a určování vzorů</a:t>
            </a:r>
            <a:r>
              <a:rPr lang="cs-CZ" dirty="0" smtClean="0"/>
              <a:t>, pádů.</a:t>
            </a:r>
            <a:endParaRPr lang="cs-CZ" dirty="0" smtClean="0"/>
          </a:p>
          <a:p>
            <a:r>
              <a:rPr lang="cs-CZ" dirty="0" smtClean="0"/>
              <a:t>Materiál je zakončen úkoly k samostatné </a:t>
            </a:r>
            <a:r>
              <a:rPr lang="cs-CZ" dirty="0" smtClean="0"/>
              <a:t>práci.</a:t>
            </a:r>
            <a:endParaRPr lang="cs-CZ" dirty="0" smtClean="0"/>
          </a:p>
          <a:p>
            <a:r>
              <a:rPr lang="cs-CZ" dirty="0" smtClean="0"/>
              <a:t>Pracujeme s interaktivní </a:t>
            </a:r>
            <a:r>
              <a:rPr lang="cs-CZ" dirty="0" smtClean="0"/>
              <a:t>tabulí.</a:t>
            </a:r>
            <a:endParaRPr lang="cs-CZ" dirty="0" smtClean="0"/>
          </a:p>
          <a:p>
            <a:r>
              <a:rPr lang="cs-CZ" dirty="0" smtClean="0"/>
              <a:t>Inovace</a:t>
            </a:r>
            <a:r>
              <a:rPr lang="cs-CZ" dirty="0" smtClean="0"/>
              <a:t>: práce </a:t>
            </a:r>
            <a:r>
              <a:rPr lang="cs-CZ" dirty="0" smtClean="0"/>
              <a:t>s interaktivní tabulí zvyšuje pozornost a aktivitu </a:t>
            </a:r>
            <a:r>
              <a:rPr lang="cs-CZ" dirty="0" smtClean="0"/>
              <a:t>žáků.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297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Kniha-text k větnému </a:t>
            </a:r>
            <a:r>
              <a:rPr lang="cs-CZ" dirty="0" smtClean="0"/>
              <a:t>rozboru.</a:t>
            </a:r>
            <a:endParaRPr lang="cs-CZ" dirty="0" smtClean="0"/>
          </a:p>
          <a:p>
            <a:r>
              <a:rPr lang="cs-CZ" dirty="0" smtClean="0"/>
              <a:t>Rozhovor.</a:t>
            </a:r>
            <a:endParaRPr lang="cs-CZ" dirty="0" smtClean="0"/>
          </a:p>
          <a:p>
            <a:r>
              <a:rPr lang="cs-CZ" dirty="0" smtClean="0"/>
              <a:t>Určování vzorů a pádů podstatných </a:t>
            </a:r>
            <a:r>
              <a:rPr lang="cs-CZ" dirty="0" smtClean="0"/>
              <a:t>jmen.</a:t>
            </a:r>
            <a:endParaRPr lang="cs-CZ" dirty="0" smtClean="0"/>
          </a:p>
          <a:p>
            <a:r>
              <a:rPr lang="cs-CZ" dirty="0" smtClean="0"/>
              <a:t>Přehled vzorů podstatných </a:t>
            </a:r>
            <a:r>
              <a:rPr lang="cs-CZ" dirty="0" smtClean="0"/>
              <a:t>jmen.</a:t>
            </a:r>
            <a:endParaRPr lang="cs-CZ" dirty="0" smtClean="0"/>
          </a:p>
          <a:p>
            <a:r>
              <a:rPr lang="cs-CZ" dirty="0" smtClean="0"/>
              <a:t>Jazykový rozbor-samostatná </a:t>
            </a:r>
            <a:r>
              <a:rPr lang="cs-CZ" dirty="0" smtClean="0"/>
              <a:t>práce.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2759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490" y="260648"/>
            <a:ext cx="7024744" cy="5904656"/>
          </a:xfrm>
        </p:spPr>
        <p:txBody>
          <a:bodyPr>
            <a:normAutofit fontScale="90000"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KNIHA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/>
              <a:t>Ponoříš-li se do světa knihy</a:t>
            </a:r>
            <a:r>
              <a:rPr lang="cs-CZ" dirty="0" smtClean="0"/>
              <a:t>, listy </a:t>
            </a:r>
            <a:r>
              <a:rPr lang="cs-CZ" dirty="0" smtClean="0"/>
              <a:t>plynou jeden za druhým a odkrývají neznámý příběh plný </a:t>
            </a:r>
            <a:r>
              <a:rPr lang="cs-CZ" dirty="0" smtClean="0"/>
              <a:t>fantazie. Slova </a:t>
            </a:r>
            <a:r>
              <a:rPr lang="cs-CZ" dirty="0" smtClean="0"/>
              <a:t>tě nesou tam</a:t>
            </a:r>
            <a:r>
              <a:rPr lang="cs-CZ" dirty="0" smtClean="0"/>
              <a:t>, odkud </a:t>
            </a:r>
            <a:r>
              <a:rPr lang="cs-CZ" dirty="0" smtClean="0"/>
              <a:t>není návratu</a:t>
            </a:r>
            <a:r>
              <a:rPr lang="cs-CZ" dirty="0" smtClean="0"/>
              <a:t>. Jen </a:t>
            </a:r>
            <a:r>
              <a:rPr lang="cs-CZ" dirty="0" smtClean="0"/>
              <a:t>ilustrace odpoutávají tvoji pozornost</a:t>
            </a:r>
            <a:r>
              <a:rPr lang="cs-CZ" dirty="0" smtClean="0"/>
              <a:t>. Teprve </a:t>
            </a:r>
            <a:r>
              <a:rPr lang="cs-CZ" dirty="0" smtClean="0"/>
              <a:t>konec vyprávění ti poskytne</a:t>
            </a:r>
            <a:br>
              <a:rPr lang="cs-CZ" dirty="0" smtClean="0"/>
            </a:br>
            <a:r>
              <a:rPr lang="cs-CZ" dirty="0" smtClean="0"/>
              <a:t>úlevu a krásný sen .</a:t>
            </a:r>
            <a:endParaRPr lang="cs-CZ" dirty="0"/>
          </a:p>
        </p:txBody>
      </p:sp>
      <p:pic>
        <p:nvPicPr>
          <p:cNvPr id="1026" name="Picture 2" descr="C:\Users\Kolářová\AppData\Local\Microsoft\Windows\Temporary Internet Files\Content.IE5\CFCVX2EO\MC9003607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7635" y="3068960"/>
            <a:ext cx="1160374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S1JEQ4I9\MP9004490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383" y="4653136"/>
            <a:ext cx="1824504" cy="1838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716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024744" cy="1143000"/>
          </a:xfrm>
        </p:spPr>
        <p:txBody>
          <a:bodyPr/>
          <a:lstStyle/>
          <a:p>
            <a:r>
              <a:rPr lang="cs-CZ" smtClean="0"/>
              <a:t>Co ty na to?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1628800"/>
            <a:ext cx="6777317" cy="4320480"/>
          </a:xfrm>
        </p:spPr>
        <p:txBody>
          <a:bodyPr>
            <a:normAutofit lnSpcReduction="10000"/>
          </a:bodyPr>
          <a:lstStyle/>
          <a:p>
            <a:r>
              <a:rPr lang="cs-CZ" smtClean="0"/>
              <a:t>Zažils někdy tento pocit?</a:t>
            </a:r>
          </a:p>
          <a:p>
            <a:r>
              <a:rPr lang="cs-CZ" smtClean="0"/>
              <a:t>S kterou knihou?</a:t>
            </a:r>
          </a:p>
          <a:p>
            <a:r>
              <a:rPr lang="cs-CZ" smtClean="0"/>
              <a:t>Co člověk potřebuje k tomu,aby se úplně ponořil do příběhu knihy?</a:t>
            </a:r>
          </a:p>
          <a:p>
            <a:endParaRPr lang="cs-CZ"/>
          </a:p>
          <a:p>
            <a:endParaRPr lang="cs-CZ" smtClean="0"/>
          </a:p>
          <a:p>
            <a:pPr marL="68580" indent="0">
              <a:buNone/>
            </a:pPr>
            <a:r>
              <a:rPr lang="cs-CZ" sz="3200" smtClean="0">
                <a:solidFill>
                  <a:schemeClr val="accent6">
                    <a:lumMod val="50000"/>
                  </a:schemeClr>
                </a:solidFill>
              </a:rPr>
              <a:t>Vraťte se nyní k textu a podtrhejte všechna podstatná jména.</a:t>
            </a:r>
          </a:p>
          <a:p>
            <a:pPr marL="68580" indent="0">
              <a:buNone/>
            </a:pPr>
            <a:r>
              <a:rPr lang="cs-CZ" sz="3200" smtClean="0">
                <a:solidFill>
                  <a:schemeClr val="accent6">
                    <a:lumMod val="50000"/>
                  </a:schemeClr>
                </a:solidFill>
              </a:rPr>
              <a:t>Určete u nich pád a vzor.</a:t>
            </a:r>
            <a:endParaRPr lang="cs-CZ" sz="320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Kolářová\AppData\Local\Microsoft\Windows\Temporary Internet Files\Content.IE5\S1JEQ4I9\MC9003001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933056"/>
            <a:ext cx="1407262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lářová\AppData\Local\Microsoft\Windows\Temporary Internet Files\Content.IE5\2XL4XW1A\MC900281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556" y="692696"/>
            <a:ext cx="1541989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3573016"/>
            <a:ext cx="19111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A zpět k realitě: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491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008290598"/>
              </p:ext>
            </p:extLst>
          </p:nvPr>
        </p:nvGraphicFramePr>
        <p:xfrm>
          <a:off x="2339752" y="1134036"/>
          <a:ext cx="7200800" cy="4912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611560" y="764704"/>
            <a:ext cx="7479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 rodům dopiš vzory a vysvětli</a:t>
            </a:r>
            <a:r>
              <a:rPr lang="cs-CZ" dirty="0" smtClean="0"/>
              <a:t>, která </a:t>
            </a:r>
            <a:r>
              <a:rPr lang="cs-CZ" dirty="0" smtClean="0"/>
              <a:t>slova podle nich skloňujeme.</a:t>
            </a:r>
            <a:endParaRPr lang="cs-CZ" dirty="0"/>
          </a:p>
        </p:txBody>
      </p:sp>
      <p:pic>
        <p:nvPicPr>
          <p:cNvPr id="3075" name="Picture 3" descr="C:\Users\Kolářová\AppData\Local\Microsoft\Windows\Temporary Internet Files\Content.IE5\CFCVX2EO\MP90039874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3086057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139952" y="4869160"/>
            <a:ext cx="24288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VZORY</a:t>
            </a:r>
            <a:endParaRPr lang="cs-CZ" sz="5400" b="1" cap="none" spc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43184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836712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smtClean="0">
                <a:solidFill>
                  <a:schemeClr val="accent2">
                    <a:lumMod val="50000"/>
                  </a:schemeClr>
                </a:solidFill>
              </a:rPr>
              <a:t>Ponoříš-li se do světa knihy,listy plynou jeden za druhým a odkrývají neznámý příběh plný fantazie.</a:t>
            </a:r>
            <a:endParaRPr lang="cs-CZ" sz="280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101" name="Picture 5" descr="C:\Users\Kolářová\AppData\Local\Microsoft\Windows\Temporary Internet Files\Content.IE5\DYZYG3L8\MP9004394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482" y="692695"/>
            <a:ext cx="2854881" cy="2854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3068960"/>
            <a:ext cx="5548314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</a:t>
            </a:r>
            <a:r>
              <a:rPr lang="cs-CZ" sz="2000" dirty="0" smtClean="0"/>
              <a:t>. Podstatná </a:t>
            </a:r>
            <a:r>
              <a:rPr lang="cs-CZ" sz="2000" dirty="0" smtClean="0"/>
              <a:t>jména z textu napiš ve 3.pádu</a:t>
            </a:r>
          </a:p>
          <a:p>
            <a:r>
              <a:rPr lang="cs-CZ" sz="2000" dirty="0" smtClean="0"/>
              <a:t>     </a:t>
            </a:r>
            <a:r>
              <a:rPr lang="cs-CZ" sz="2000" dirty="0" smtClean="0"/>
              <a:t>čísla </a:t>
            </a:r>
            <a:r>
              <a:rPr lang="cs-CZ" sz="2000" dirty="0" smtClean="0"/>
              <a:t>jednotného. </a:t>
            </a:r>
            <a:endParaRPr lang="cs-CZ" sz="2000" dirty="0" smtClean="0"/>
          </a:p>
          <a:p>
            <a:r>
              <a:rPr lang="cs-CZ" sz="2000" dirty="0" smtClean="0">
                <a:solidFill>
                  <a:schemeClr val="accent4"/>
                </a:solidFill>
              </a:rPr>
              <a:t>2</a:t>
            </a:r>
            <a:r>
              <a:rPr lang="cs-CZ" sz="2000" dirty="0" smtClean="0">
                <a:solidFill>
                  <a:schemeClr val="accent4"/>
                </a:solidFill>
              </a:rPr>
              <a:t>. Udělej </a:t>
            </a:r>
            <a:r>
              <a:rPr lang="cs-CZ" sz="2000" dirty="0" smtClean="0">
                <a:solidFill>
                  <a:schemeClr val="accent4"/>
                </a:solidFill>
              </a:rPr>
              <a:t>hláskový a slabičný rozbor slov:</a:t>
            </a:r>
          </a:p>
          <a:p>
            <a:r>
              <a:rPr lang="cs-CZ" sz="2000" dirty="0">
                <a:solidFill>
                  <a:schemeClr val="accent4"/>
                </a:solidFill>
              </a:rPr>
              <a:t> </a:t>
            </a:r>
            <a:r>
              <a:rPr lang="cs-CZ" sz="2000" dirty="0" smtClean="0">
                <a:solidFill>
                  <a:schemeClr val="accent4"/>
                </a:solidFill>
              </a:rPr>
              <a:t>   </a:t>
            </a:r>
            <a:r>
              <a:rPr lang="cs-CZ" sz="2000" dirty="0" smtClean="0">
                <a:solidFill>
                  <a:schemeClr val="accent4"/>
                </a:solidFill>
              </a:rPr>
              <a:t> světa        </a:t>
            </a:r>
            <a:r>
              <a:rPr lang="cs-CZ" sz="2000" dirty="0" smtClean="0">
                <a:solidFill>
                  <a:schemeClr val="accent4"/>
                </a:solidFill>
              </a:rPr>
              <a:t>plynou      fantazie</a:t>
            </a:r>
          </a:p>
          <a:p>
            <a:r>
              <a:rPr lang="cs-CZ" sz="2000" dirty="0" smtClean="0"/>
              <a:t>3</a:t>
            </a:r>
            <a:r>
              <a:rPr lang="cs-CZ" sz="2000" dirty="0" smtClean="0"/>
              <a:t>. Vyznač </a:t>
            </a:r>
            <a:r>
              <a:rPr lang="cs-CZ" sz="2000" dirty="0" smtClean="0"/>
              <a:t>stavbu slov: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cs-CZ" sz="2000" dirty="0" smtClean="0"/>
              <a:t>  odkrývají     </a:t>
            </a:r>
            <a:r>
              <a:rPr lang="cs-CZ" sz="2000" dirty="0" smtClean="0"/>
              <a:t>ponoříš</a:t>
            </a:r>
          </a:p>
          <a:p>
            <a:r>
              <a:rPr lang="cs-CZ" sz="2000" dirty="0" smtClean="0">
                <a:solidFill>
                  <a:schemeClr val="accent4"/>
                </a:solidFill>
              </a:rPr>
              <a:t>4</a:t>
            </a:r>
            <a:r>
              <a:rPr lang="cs-CZ" sz="2000" dirty="0" smtClean="0">
                <a:solidFill>
                  <a:schemeClr val="accent4"/>
                </a:solidFill>
              </a:rPr>
              <a:t>. Napiš </a:t>
            </a:r>
            <a:r>
              <a:rPr lang="cs-CZ" sz="2000" dirty="0" smtClean="0">
                <a:solidFill>
                  <a:schemeClr val="accent4"/>
                </a:solidFill>
              </a:rPr>
              <a:t>opozitum/opak/ ke slovům:</a:t>
            </a:r>
          </a:p>
          <a:p>
            <a:r>
              <a:rPr lang="cs-CZ" sz="2000" dirty="0">
                <a:solidFill>
                  <a:schemeClr val="accent4"/>
                </a:solidFill>
              </a:rPr>
              <a:t> </a:t>
            </a:r>
            <a:r>
              <a:rPr lang="cs-CZ" sz="2000" dirty="0" smtClean="0">
                <a:solidFill>
                  <a:schemeClr val="accent4"/>
                </a:solidFill>
              </a:rPr>
              <a:t>  </a:t>
            </a:r>
            <a:r>
              <a:rPr lang="cs-CZ" sz="2000" dirty="0" smtClean="0">
                <a:solidFill>
                  <a:schemeClr val="accent4"/>
                </a:solidFill>
              </a:rPr>
              <a:t>  odkrývají    </a:t>
            </a:r>
            <a:r>
              <a:rPr lang="cs-CZ" sz="2000" dirty="0" smtClean="0">
                <a:solidFill>
                  <a:schemeClr val="accent4"/>
                </a:solidFill>
              </a:rPr>
              <a:t>plný</a:t>
            </a:r>
          </a:p>
          <a:p>
            <a:r>
              <a:rPr lang="cs-CZ" sz="2000" dirty="0" smtClean="0"/>
              <a:t>5</a:t>
            </a:r>
            <a:r>
              <a:rPr lang="cs-CZ" sz="2000" dirty="0" smtClean="0"/>
              <a:t>. Vypiš předložky. </a:t>
            </a:r>
            <a:endParaRPr lang="cs-CZ" sz="2000" dirty="0" smtClean="0"/>
          </a:p>
          <a:p>
            <a:r>
              <a:rPr lang="cs-CZ" sz="2000" dirty="0" smtClean="0">
                <a:solidFill>
                  <a:schemeClr val="accent4"/>
                </a:solidFill>
              </a:rPr>
              <a:t>6</a:t>
            </a:r>
            <a:r>
              <a:rPr lang="cs-CZ" sz="2000" dirty="0" smtClean="0">
                <a:solidFill>
                  <a:schemeClr val="accent4"/>
                </a:solidFill>
              </a:rPr>
              <a:t>. Vymysli </a:t>
            </a:r>
            <a:r>
              <a:rPr lang="cs-CZ" sz="2000" dirty="0" smtClean="0">
                <a:solidFill>
                  <a:schemeClr val="accent4"/>
                </a:solidFill>
              </a:rPr>
              <a:t>co nejvíce slov podle vzoru </a:t>
            </a:r>
            <a:r>
              <a:rPr lang="cs-CZ" sz="2000" dirty="0" smtClean="0">
                <a:solidFill>
                  <a:schemeClr val="accent4"/>
                </a:solidFill>
              </a:rPr>
              <a:t>růže.</a:t>
            </a:r>
            <a:endParaRPr lang="cs-CZ" sz="2000" dirty="0">
              <a:solidFill>
                <a:schemeClr val="accent4"/>
              </a:solidFill>
            </a:endParaRPr>
          </a:p>
        </p:txBody>
      </p:sp>
      <p:pic>
        <p:nvPicPr>
          <p:cNvPr id="4100" name="Picture 4" descr="C:\Users\Kolářová\AppData\Local\Microsoft\Windows\Temporary Internet Files\Content.IE5\2XL4XW1A\MC9004107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9666" y="3936201"/>
            <a:ext cx="3168352" cy="2335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2887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</a:t>
            </a:r>
            <a:r>
              <a:rPr lang="cs-CZ" smtClean="0"/>
              <a:t>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6858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6858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88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128</TotalTime>
  <Words>267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Austin</vt:lpstr>
      <vt:lpstr>1_Motiv systému Office</vt:lpstr>
      <vt:lpstr>Prezentace aplikace PowerPoint</vt:lpstr>
      <vt:lpstr>Anotace</vt:lpstr>
      <vt:lpstr>Obsah</vt:lpstr>
      <vt:lpstr>KNIHA Ponoříš-li se do světa knihy, listy plynou jeden za druhým a odkrývají neznámý příběh plný fantazie. Slova tě nesou tam, odkud není návratu. Jen ilustrace odpoutávají tvoji pozornost. Teprve konec vyprávění ti poskytne úlevu a krásný sen .</vt:lpstr>
      <vt:lpstr>Co ty na to?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Ponoř íš-li se světa knihy,listy zmizí jeden za druhým a odkryjí ti neznámý svět plný fantazie a unesou tě do světa fantazie,odkud není návrátu,jen ilustrace odpoutává tvoji pozornost a konec příběhu tě osvobodí .</dc:title>
  <dc:creator>Kolářová</dc:creator>
  <cp:lastModifiedBy>Martin Králík</cp:lastModifiedBy>
  <cp:revision>19</cp:revision>
  <dcterms:created xsi:type="dcterms:W3CDTF">2011-12-13T20:58:16Z</dcterms:created>
  <dcterms:modified xsi:type="dcterms:W3CDTF">2012-03-11T14:52:29Z</dcterms:modified>
</cp:coreProperties>
</file>