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291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30AB2-A245-4A1E-BBD7-E43F7304AA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97C1A-5788-4F45-8207-590785DB0B31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3E637-6103-42D6-8EC8-BDD039DCBF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66A29-B4BC-4847-BDEE-369158B72D27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C6FA6-5284-4572-8492-6426667E68E9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B9D9F-E33B-49FA-9A4C-42338964C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Fire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quiz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Bc. Tamara Divišová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knowledge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quiz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–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fire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Elementary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+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29.12.2012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Fire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quiz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  <a:cs typeface="Arial" charset="0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amara\AppData\Local\Microsoft\Windows\Temporary Internet Files\Content.IE5\79VWY82K\MP90044874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Tamara\AppData\Local\Microsoft\Windows\Temporary Internet Files\Content.IE5\79VWY82K\MP90044874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756592" y="1340768"/>
            <a:ext cx="7772400" cy="1470025"/>
          </a:xfrm>
        </p:spPr>
        <p:txBody>
          <a:bodyPr/>
          <a:lstStyle/>
          <a:p>
            <a:r>
              <a:rPr lang="cs-CZ" dirty="0" smtClean="0"/>
              <a:t>FIRE QUIZ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EVERYBODY KNOWS IT, </a:t>
            </a:r>
            <a:r>
              <a:rPr lang="cs-CZ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IT</a:t>
            </a: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SERVES US, BUT IT CAN MAKE A LOT OF DAMAGE, WHAT DO YOU KNOW ABOUT FIRE?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amara\AppData\Local\Microsoft\Windows\Temporary Internet Files\Content.IE5\79VWY82K\MP900448748[1].jpg"/>
          <p:cNvPicPr>
            <a:picLocks noChangeAspect="1" noChangeArrowheads="1"/>
          </p:cNvPicPr>
          <p:nvPr/>
        </p:nvPicPr>
        <p:blipFill>
          <a:blip r:embed="rId2" cstate="print">
            <a:lum bright="4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err="1"/>
              <a:t>Fire</a:t>
            </a:r>
            <a:r>
              <a:rPr lang="cs-CZ" b="1" dirty="0"/>
              <a:t> </a:t>
            </a:r>
            <a:r>
              <a:rPr lang="cs-CZ" b="1" dirty="0" err="1"/>
              <a:t>was</a:t>
            </a:r>
            <a:r>
              <a:rPr lang="cs-CZ" b="1" dirty="0"/>
              <a:t> </a:t>
            </a:r>
            <a:r>
              <a:rPr lang="cs-CZ" b="1" dirty="0" err="1"/>
              <a:t>first</a:t>
            </a:r>
            <a:r>
              <a:rPr lang="cs-CZ" b="1" dirty="0"/>
              <a:t> </a:t>
            </a:r>
            <a:r>
              <a:rPr lang="cs-CZ" b="1" dirty="0" err="1"/>
              <a:t>discovered</a:t>
            </a:r>
            <a:r>
              <a:rPr lang="cs-CZ" b="1" dirty="0"/>
              <a:t>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>
            <a:normAutofit/>
          </a:bodyPr>
          <a:lstStyle/>
          <a:p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16th </a:t>
            </a:r>
            <a:r>
              <a:rPr lang="cs-CZ" dirty="0" err="1" smtClean="0"/>
              <a:t>century</a:t>
            </a:r>
            <a:r>
              <a:rPr lang="cs-CZ" dirty="0" smtClean="0"/>
              <a:t> BC</a:t>
            </a:r>
          </a:p>
          <a:p>
            <a:r>
              <a:rPr lang="cs-CZ" dirty="0" smtClean="0"/>
              <a:t>500,000 </a:t>
            </a:r>
            <a:r>
              <a:rPr lang="cs-CZ" dirty="0" err="1" smtClean="0"/>
              <a:t>years</a:t>
            </a:r>
            <a:r>
              <a:rPr lang="cs-CZ" dirty="0" smtClean="0"/>
              <a:t> ago</a:t>
            </a:r>
          </a:p>
          <a:p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17 </a:t>
            </a:r>
            <a:r>
              <a:rPr lang="cs-CZ" dirty="0" err="1" smtClean="0"/>
              <a:t>century</a:t>
            </a:r>
            <a:r>
              <a:rPr lang="cs-CZ" dirty="0" smtClean="0"/>
              <a:t> AD</a:t>
            </a:r>
          </a:p>
          <a:p>
            <a:r>
              <a:rPr lang="cs-CZ" dirty="0" smtClean="0"/>
              <a:t>300,000 </a:t>
            </a:r>
            <a:r>
              <a:rPr lang="cs-CZ" dirty="0" err="1" smtClean="0"/>
              <a:t>years</a:t>
            </a:r>
            <a:r>
              <a:rPr lang="cs-CZ" dirty="0" smtClean="0"/>
              <a:t> ago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amara\AppData\Local\Microsoft\Windows\Temporary Internet Files\Content.IE5\79VWY82K\MP900448748[1].jpg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residue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fire</a:t>
            </a:r>
            <a:r>
              <a:rPr lang="cs-CZ" b="1" dirty="0"/>
              <a:t> </a:t>
            </a:r>
            <a:r>
              <a:rPr lang="cs-CZ" b="1" dirty="0" err="1"/>
              <a:t>is</a:t>
            </a:r>
            <a:r>
              <a:rPr lang="cs-CZ" b="1" dirty="0"/>
              <a:t> </a:t>
            </a:r>
            <a:r>
              <a:rPr lang="cs-CZ" b="1" dirty="0" err="1" smtClean="0"/>
              <a:t>called</a:t>
            </a:r>
            <a:r>
              <a:rPr lang="cs-CZ" b="1" dirty="0" smtClean="0"/>
              <a:t>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789040"/>
            <a:ext cx="8229600" cy="2337123"/>
          </a:xfrm>
        </p:spPr>
        <p:txBody>
          <a:bodyPr/>
          <a:lstStyle/>
          <a:p>
            <a:r>
              <a:rPr lang="cs-CZ" dirty="0" err="1" smtClean="0"/>
              <a:t>Soot</a:t>
            </a:r>
            <a:endParaRPr lang="cs-CZ" dirty="0" smtClean="0"/>
          </a:p>
          <a:p>
            <a:r>
              <a:rPr lang="cs-CZ" dirty="0" err="1" smtClean="0"/>
              <a:t>Debris</a:t>
            </a:r>
            <a:endParaRPr lang="cs-CZ" dirty="0" smtClean="0"/>
          </a:p>
          <a:p>
            <a:r>
              <a:rPr lang="cs-CZ" dirty="0" err="1" smtClean="0"/>
              <a:t>Ash</a:t>
            </a:r>
            <a:endParaRPr lang="cs-CZ" dirty="0" smtClean="0"/>
          </a:p>
          <a:p>
            <a:r>
              <a:rPr lang="cs-CZ" dirty="0" err="1" smtClean="0"/>
              <a:t>Arson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amara\AppData\Local\Microsoft\Windows\Temporary Internet Files\Content.IE5\79VWY82K\MP900448748[1].jpg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err="1"/>
              <a:t>Which</a:t>
            </a:r>
            <a:r>
              <a:rPr lang="cs-CZ" b="1" dirty="0"/>
              <a:t> </a:t>
            </a:r>
            <a:r>
              <a:rPr lang="cs-CZ" b="1" dirty="0" err="1"/>
              <a:t>gas</a:t>
            </a:r>
            <a:r>
              <a:rPr lang="cs-CZ" b="1" dirty="0"/>
              <a:t> </a:t>
            </a:r>
            <a:r>
              <a:rPr lang="cs-CZ" b="1" dirty="0" err="1"/>
              <a:t>is</a:t>
            </a:r>
            <a:r>
              <a:rPr lang="cs-CZ" b="1" dirty="0"/>
              <a:t> </a:t>
            </a:r>
            <a:r>
              <a:rPr lang="cs-CZ" b="1" dirty="0" err="1"/>
              <a:t>essential</a:t>
            </a:r>
            <a:r>
              <a:rPr lang="cs-CZ" b="1" dirty="0"/>
              <a:t> </a:t>
            </a:r>
            <a:r>
              <a:rPr lang="cs-CZ" b="1" dirty="0" err="1"/>
              <a:t>for</a:t>
            </a:r>
            <a:r>
              <a:rPr lang="cs-CZ" b="1" dirty="0"/>
              <a:t> a </a:t>
            </a:r>
            <a:r>
              <a:rPr lang="cs-CZ" b="1" dirty="0" err="1"/>
              <a:t>fire</a:t>
            </a:r>
            <a:r>
              <a:rPr lang="cs-CZ" b="1" dirty="0"/>
              <a:t> to </a:t>
            </a:r>
            <a:r>
              <a:rPr lang="cs-CZ" b="1" dirty="0" err="1"/>
              <a:t>burn</a:t>
            </a:r>
            <a:r>
              <a:rPr lang="cs-CZ" b="1" dirty="0"/>
              <a:t>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861048"/>
            <a:ext cx="8229600" cy="2265115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Nitrogen</a:t>
            </a:r>
            <a:endParaRPr lang="cs-CZ" dirty="0" smtClean="0"/>
          </a:p>
          <a:p>
            <a:r>
              <a:rPr lang="cs-CZ" dirty="0" err="1" smtClean="0"/>
              <a:t>Carbon</a:t>
            </a:r>
            <a:r>
              <a:rPr lang="cs-CZ" dirty="0" smtClean="0"/>
              <a:t> dioxide</a:t>
            </a:r>
          </a:p>
          <a:p>
            <a:r>
              <a:rPr lang="cs-CZ" dirty="0" err="1" smtClean="0"/>
              <a:t>Carbon</a:t>
            </a:r>
            <a:r>
              <a:rPr lang="cs-CZ" dirty="0" smtClean="0"/>
              <a:t> </a:t>
            </a:r>
            <a:r>
              <a:rPr lang="cs-CZ" dirty="0" err="1" smtClean="0"/>
              <a:t>monoxide</a:t>
            </a:r>
            <a:endParaRPr lang="cs-CZ" dirty="0" smtClean="0"/>
          </a:p>
          <a:p>
            <a:r>
              <a:rPr lang="cs-CZ" dirty="0" smtClean="0"/>
              <a:t>Oxygen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Tamara\AppData\Local\Microsoft\Windows\Temporary Internet Files\Content.IE5\79VWY82K\MP900448748[1].jpg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err="1"/>
              <a:t>When</a:t>
            </a:r>
            <a:r>
              <a:rPr lang="cs-CZ" b="1" dirty="0"/>
              <a:t> a substance </a:t>
            </a:r>
            <a:r>
              <a:rPr lang="cs-CZ" b="1" dirty="0" err="1"/>
              <a:t>burns</a:t>
            </a:r>
            <a:r>
              <a:rPr lang="cs-CZ" b="1" dirty="0"/>
              <a:t>, </a:t>
            </a:r>
            <a:r>
              <a:rPr lang="cs-CZ" b="1" dirty="0" err="1"/>
              <a:t>it</a:t>
            </a:r>
            <a:r>
              <a:rPr lang="cs-CZ" b="1" dirty="0"/>
              <a:t> </a:t>
            </a:r>
            <a:r>
              <a:rPr lang="cs-CZ" b="1" dirty="0" err="1"/>
              <a:t>gives</a:t>
            </a:r>
            <a:r>
              <a:rPr lang="cs-CZ" b="1" dirty="0"/>
              <a:t> </a:t>
            </a:r>
            <a:r>
              <a:rPr lang="cs-CZ" b="1" dirty="0" err="1"/>
              <a:t>off</a:t>
            </a:r>
            <a:r>
              <a:rPr lang="cs-CZ" b="1" dirty="0"/>
              <a:t> </a:t>
            </a:r>
            <a:r>
              <a:rPr lang="cs-CZ" b="1" dirty="0" err="1"/>
              <a:t>both</a:t>
            </a:r>
            <a:r>
              <a:rPr lang="cs-CZ" b="1" dirty="0"/>
              <a:t>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2193107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Radioaktivity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smoke</a:t>
            </a:r>
            <a:endParaRPr lang="cs-CZ" dirty="0" smtClean="0"/>
          </a:p>
          <a:p>
            <a:r>
              <a:rPr lang="cs-CZ" dirty="0" err="1" smtClean="0"/>
              <a:t>Heat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light</a:t>
            </a:r>
            <a:endParaRPr lang="cs-CZ" dirty="0" smtClean="0"/>
          </a:p>
          <a:p>
            <a:r>
              <a:rPr lang="cs-CZ" dirty="0" smtClean="0"/>
              <a:t>Oxygen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Carbon</a:t>
            </a:r>
            <a:r>
              <a:rPr lang="cs-CZ" dirty="0" smtClean="0"/>
              <a:t> dioxide</a:t>
            </a:r>
          </a:p>
          <a:p>
            <a:r>
              <a:rPr lang="cs-CZ" dirty="0" err="1" smtClean="0"/>
              <a:t>Nitrogen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Oxygen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Tamara\AppData\Local\Microsoft\Windows\Temporary Internet Files\Content.IE5\79VWY82K\MP900448748[1].jpg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cs-CZ" b="1" dirty="0" err="1"/>
              <a:t>Which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these </a:t>
            </a:r>
            <a:r>
              <a:rPr lang="cs-CZ" b="1" dirty="0" err="1"/>
              <a:t>following</a:t>
            </a:r>
            <a:r>
              <a:rPr lang="cs-CZ" b="1" dirty="0"/>
              <a:t> </a:t>
            </a:r>
            <a:r>
              <a:rPr lang="cs-CZ" b="1" dirty="0" err="1"/>
              <a:t>products</a:t>
            </a:r>
            <a:r>
              <a:rPr lang="cs-CZ" b="1" dirty="0"/>
              <a:t> </a:t>
            </a:r>
            <a:r>
              <a:rPr lang="cs-CZ" b="1" dirty="0" err="1"/>
              <a:t>does</a:t>
            </a:r>
            <a:r>
              <a:rPr lang="cs-CZ" b="1" dirty="0"/>
              <a:t> not </a:t>
            </a:r>
            <a:r>
              <a:rPr lang="cs-CZ" b="1" dirty="0" err="1"/>
              <a:t>require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fire</a:t>
            </a:r>
            <a:r>
              <a:rPr lang="cs-CZ" b="1" dirty="0"/>
              <a:t> </a:t>
            </a:r>
            <a:r>
              <a:rPr lang="cs-CZ" b="1" dirty="0" err="1"/>
              <a:t>for</a:t>
            </a:r>
            <a:r>
              <a:rPr lang="cs-CZ" b="1" dirty="0"/>
              <a:t> </a:t>
            </a:r>
            <a:r>
              <a:rPr lang="cs-CZ" b="1" dirty="0" err="1"/>
              <a:t>its</a:t>
            </a:r>
            <a:r>
              <a:rPr lang="cs-CZ" b="1" dirty="0"/>
              <a:t> </a:t>
            </a:r>
            <a:r>
              <a:rPr lang="cs-CZ" b="1" dirty="0" err="1"/>
              <a:t>manufacture</a:t>
            </a:r>
            <a:r>
              <a:rPr lang="cs-CZ" b="1" dirty="0"/>
              <a:t>?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861048"/>
            <a:ext cx="8229600" cy="2265115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Steel</a:t>
            </a:r>
            <a:endParaRPr lang="cs-CZ" dirty="0" smtClean="0"/>
          </a:p>
          <a:p>
            <a:r>
              <a:rPr lang="cs-CZ" dirty="0" err="1" smtClean="0"/>
              <a:t>Glass</a:t>
            </a:r>
            <a:endParaRPr lang="cs-CZ" dirty="0" smtClean="0"/>
          </a:p>
          <a:p>
            <a:r>
              <a:rPr lang="cs-CZ" dirty="0" err="1" smtClean="0"/>
              <a:t>Leather</a:t>
            </a:r>
            <a:endParaRPr lang="cs-CZ" dirty="0" smtClean="0"/>
          </a:p>
          <a:p>
            <a:r>
              <a:rPr lang="cs-CZ" dirty="0" err="1" smtClean="0"/>
              <a:t>plastic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Tamara\AppData\Local\Microsoft\Windows\Temporary Internet Files\Content.IE5\79VWY82K\MP900448748[1].jpg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4847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A device </a:t>
            </a:r>
            <a:r>
              <a:rPr lang="cs-CZ" b="1" dirty="0" err="1"/>
              <a:t>for</a:t>
            </a:r>
            <a:r>
              <a:rPr lang="cs-CZ" b="1" dirty="0"/>
              <a:t> </a:t>
            </a:r>
            <a:r>
              <a:rPr lang="cs-CZ" b="1" dirty="0" err="1"/>
              <a:t>putting</a:t>
            </a:r>
            <a:r>
              <a:rPr lang="cs-CZ" b="1" dirty="0"/>
              <a:t> </a:t>
            </a:r>
            <a:r>
              <a:rPr lang="cs-CZ" b="1" dirty="0" err="1"/>
              <a:t>out</a:t>
            </a:r>
            <a:r>
              <a:rPr lang="cs-CZ" b="1" dirty="0"/>
              <a:t> a </a:t>
            </a:r>
            <a:r>
              <a:rPr lang="cs-CZ" b="1" dirty="0" err="1"/>
              <a:t>small</a:t>
            </a:r>
            <a:r>
              <a:rPr lang="cs-CZ" b="1" dirty="0"/>
              <a:t> blaze </a:t>
            </a:r>
            <a:r>
              <a:rPr lang="cs-CZ" b="1" dirty="0" err="1"/>
              <a:t>is</a:t>
            </a:r>
            <a:r>
              <a:rPr lang="cs-CZ" b="1" dirty="0"/>
              <a:t> </a:t>
            </a:r>
            <a:r>
              <a:rPr lang="cs-CZ" b="1" dirty="0" err="1"/>
              <a:t>called</a:t>
            </a:r>
            <a:r>
              <a:rPr lang="cs-CZ" b="1" dirty="0"/>
              <a:t> a: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789040"/>
            <a:ext cx="8229600" cy="2337123"/>
          </a:xfrm>
        </p:spPr>
        <p:txBody>
          <a:bodyPr>
            <a:normAutofit/>
          </a:bodyPr>
          <a:lstStyle/>
          <a:p>
            <a:r>
              <a:rPr lang="cs-CZ" dirty="0" err="1" smtClean="0"/>
              <a:t>Flame</a:t>
            </a:r>
            <a:r>
              <a:rPr lang="cs-CZ" dirty="0" smtClean="0"/>
              <a:t> retardant</a:t>
            </a:r>
          </a:p>
          <a:p>
            <a:r>
              <a:rPr lang="cs-CZ" dirty="0" err="1" smtClean="0"/>
              <a:t>Fire</a:t>
            </a:r>
            <a:r>
              <a:rPr lang="cs-CZ" dirty="0" smtClean="0"/>
              <a:t> </a:t>
            </a:r>
            <a:r>
              <a:rPr lang="cs-CZ" dirty="0" err="1" smtClean="0"/>
              <a:t>extinguisher</a:t>
            </a:r>
            <a:endParaRPr lang="cs-CZ" dirty="0" smtClean="0"/>
          </a:p>
          <a:p>
            <a:r>
              <a:rPr lang="cs-CZ" dirty="0" err="1" smtClean="0"/>
              <a:t>Dowsing</a:t>
            </a:r>
            <a:r>
              <a:rPr lang="cs-CZ" dirty="0" smtClean="0"/>
              <a:t> rod</a:t>
            </a:r>
          </a:p>
          <a:p>
            <a:r>
              <a:rPr lang="cs-CZ" dirty="0" err="1" smtClean="0"/>
              <a:t>Fire</a:t>
            </a:r>
            <a:r>
              <a:rPr lang="cs-CZ" dirty="0" smtClean="0"/>
              <a:t> </a:t>
            </a:r>
            <a:r>
              <a:rPr lang="cs-CZ" dirty="0" err="1" smtClean="0"/>
              <a:t>blower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Tamara\AppData\Local\Microsoft\Windows\Temporary Internet Files\Content.IE5\79VWY82K\MP900448748[1].jpg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ANSWERS: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err="1"/>
              <a:t>Fire</a:t>
            </a:r>
            <a:r>
              <a:rPr lang="cs-CZ" b="1" dirty="0"/>
              <a:t> </a:t>
            </a:r>
            <a:r>
              <a:rPr lang="cs-CZ" b="1" dirty="0" err="1"/>
              <a:t>was</a:t>
            </a:r>
            <a:r>
              <a:rPr lang="cs-CZ" b="1" dirty="0"/>
              <a:t> </a:t>
            </a:r>
            <a:r>
              <a:rPr lang="cs-CZ" b="1" dirty="0" err="1"/>
              <a:t>first</a:t>
            </a:r>
            <a:r>
              <a:rPr lang="cs-CZ" b="1" dirty="0"/>
              <a:t> </a:t>
            </a:r>
            <a:r>
              <a:rPr lang="cs-CZ" b="1" dirty="0" err="1" smtClean="0"/>
              <a:t>discovered</a:t>
            </a:r>
            <a:r>
              <a:rPr lang="cs-CZ" b="1" dirty="0" smtClean="0"/>
              <a:t>: </a:t>
            </a:r>
            <a:r>
              <a:rPr lang="cs-CZ" dirty="0" smtClean="0"/>
              <a:t>300,000 </a:t>
            </a:r>
            <a:r>
              <a:rPr lang="cs-CZ" dirty="0" err="1" smtClean="0"/>
              <a:t>years</a:t>
            </a:r>
            <a:r>
              <a:rPr lang="cs-CZ" dirty="0" smtClean="0"/>
              <a:t> ago</a:t>
            </a:r>
          </a:p>
          <a:p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residue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fire</a:t>
            </a:r>
            <a:r>
              <a:rPr lang="cs-CZ" b="1" dirty="0"/>
              <a:t> </a:t>
            </a:r>
            <a:r>
              <a:rPr lang="cs-CZ" b="1" dirty="0" err="1"/>
              <a:t>is</a:t>
            </a:r>
            <a:r>
              <a:rPr lang="cs-CZ" b="1" dirty="0"/>
              <a:t> </a:t>
            </a:r>
            <a:r>
              <a:rPr lang="cs-CZ" b="1" dirty="0" err="1" smtClean="0"/>
              <a:t>called</a:t>
            </a:r>
            <a:r>
              <a:rPr lang="cs-CZ" b="1" dirty="0" smtClean="0"/>
              <a:t>: </a:t>
            </a:r>
            <a:r>
              <a:rPr lang="cs-CZ" dirty="0" err="1" smtClean="0"/>
              <a:t>ash</a:t>
            </a:r>
            <a:endParaRPr lang="cs-CZ" dirty="0" smtClean="0"/>
          </a:p>
          <a:p>
            <a:r>
              <a:rPr lang="cs-CZ" b="1" dirty="0" err="1"/>
              <a:t>Which</a:t>
            </a:r>
            <a:r>
              <a:rPr lang="cs-CZ" b="1" dirty="0"/>
              <a:t> </a:t>
            </a:r>
            <a:r>
              <a:rPr lang="cs-CZ" b="1" dirty="0" err="1"/>
              <a:t>gas</a:t>
            </a:r>
            <a:r>
              <a:rPr lang="cs-CZ" b="1" dirty="0"/>
              <a:t> </a:t>
            </a:r>
            <a:r>
              <a:rPr lang="cs-CZ" b="1" dirty="0" err="1"/>
              <a:t>is</a:t>
            </a:r>
            <a:r>
              <a:rPr lang="cs-CZ" b="1" dirty="0"/>
              <a:t> </a:t>
            </a:r>
            <a:r>
              <a:rPr lang="cs-CZ" b="1" dirty="0" err="1"/>
              <a:t>essential</a:t>
            </a:r>
            <a:r>
              <a:rPr lang="cs-CZ" b="1" dirty="0"/>
              <a:t> </a:t>
            </a:r>
            <a:r>
              <a:rPr lang="cs-CZ" b="1" dirty="0" err="1"/>
              <a:t>for</a:t>
            </a:r>
            <a:r>
              <a:rPr lang="cs-CZ" b="1" dirty="0"/>
              <a:t> a </a:t>
            </a:r>
            <a:r>
              <a:rPr lang="cs-CZ" b="1" dirty="0" err="1"/>
              <a:t>fire</a:t>
            </a:r>
            <a:r>
              <a:rPr lang="cs-CZ" b="1" dirty="0"/>
              <a:t> to </a:t>
            </a:r>
            <a:r>
              <a:rPr lang="cs-CZ" b="1" dirty="0" err="1"/>
              <a:t>burn</a:t>
            </a:r>
            <a:r>
              <a:rPr lang="cs-CZ" b="1" dirty="0" smtClean="0"/>
              <a:t>: </a:t>
            </a:r>
            <a:r>
              <a:rPr lang="cs-CZ" dirty="0" smtClean="0"/>
              <a:t>oxygen</a:t>
            </a:r>
          </a:p>
          <a:p>
            <a:r>
              <a:rPr lang="cs-CZ" b="1" dirty="0" err="1"/>
              <a:t>When</a:t>
            </a:r>
            <a:r>
              <a:rPr lang="cs-CZ" b="1" dirty="0"/>
              <a:t> a substance </a:t>
            </a:r>
            <a:r>
              <a:rPr lang="cs-CZ" b="1" dirty="0" err="1"/>
              <a:t>burns</a:t>
            </a:r>
            <a:r>
              <a:rPr lang="cs-CZ" b="1" dirty="0"/>
              <a:t>, </a:t>
            </a:r>
            <a:r>
              <a:rPr lang="cs-CZ" b="1" dirty="0" err="1"/>
              <a:t>it</a:t>
            </a:r>
            <a:r>
              <a:rPr lang="cs-CZ" b="1" dirty="0"/>
              <a:t> </a:t>
            </a:r>
            <a:r>
              <a:rPr lang="cs-CZ" b="1" dirty="0" err="1"/>
              <a:t>gives</a:t>
            </a:r>
            <a:r>
              <a:rPr lang="cs-CZ" b="1" dirty="0"/>
              <a:t> </a:t>
            </a:r>
            <a:r>
              <a:rPr lang="cs-CZ" b="1" dirty="0" err="1"/>
              <a:t>off</a:t>
            </a:r>
            <a:r>
              <a:rPr lang="cs-CZ" b="1" dirty="0"/>
              <a:t> </a:t>
            </a:r>
            <a:r>
              <a:rPr lang="cs-CZ" b="1" dirty="0" err="1"/>
              <a:t>both</a:t>
            </a:r>
            <a:r>
              <a:rPr lang="cs-CZ" b="1" dirty="0" smtClean="0"/>
              <a:t>: </a:t>
            </a:r>
            <a:r>
              <a:rPr lang="cs-CZ" dirty="0" err="1" smtClean="0"/>
              <a:t>heat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light</a:t>
            </a:r>
            <a:endParaRPr lang="cs-CZ" dirty="0"/>
          </a:p>
          <a:p>
            <a:r>
              <a:rPr lang="cs-CZ" b="1" dirty="0" err="1"/>
              <a:t>Which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these </a:t>
            </a:r>
            <a:r>
              <a:rPr lang="cs-CZ" b="1" dirty="0" err="1"/>
              <a:t>following</a:t>
            </a:r>
            <a:r>
              <a:rPr lang="cs-CZ" b="1" dirty="0"/>
              <a:t> </a:t>
            </a:r>
            <a:r>
              <a:rPr lang="cs-CZ" b="1" dirty="0" err="1"/>
              <a:t>products</a:t>
            </a:r>
            <a:r>
              <a:rPr lang="cs-CZ" b="1" dirty="0"/>
              <a:t> </a:t>
            </a:r>
            <a:r>
              <a:rPr lang="cs-CZ" b="1" dirty="0" err="1"/>
              <a:t>does</a:t>
            </a:r>
            <a:r>
              <a:rPr lang="cs-CZ" b="1" dirty="0"/>
              <a:t> not </a:t>
            </a:r>
            <a:r>
              <a:rPr lang="cs-CZ" b="1" dirty="0" err="1"/>
              <a:t>require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fire</a:t>
            </a:r>
            <a:r>
              <a:rPr lang="cs-CZ" b="1" dirty="0"/>
              <a:t> </a:t>
            </a:r>
            <a:r>
              <a:rPr lang="cs-CZ" b="1" dirty="0" err="1"/>
              <a:t>for</a:t>
            </a:r>
            <a:r>
              <a:rPr lang="cs-CZ" b="1" dirty="0"/>
              <a:t> </a:t>
            </a:r>
            <a:r>
              <a:rPr lang="cs-CZ" b="1" dirty="0" err="1"/>
              <a:t>its</a:t>
            </a:r>
            <a:r>
              <a:rPr lang="cs-CZ" b="1" dirty="0"/>
              <a:t> </a:t>
            </a:r>
            <a:r>
              <a:rPr lang="cs-CZ" b="1" dirty="0" err="1"/>
              <a:t>manufacture</a:t>
            </a:r>
            <a:r>
              <a:rPr lang="cs-CZ" b="1" dirty="0" smtClean="0"/>
              <a:t>? </a:t>
            </a:r>
            <a:r>
              <a:rPr lang="cs-CZ" dirty="0" err="1" smtClean="0"/>
              <a:t>Leather</a:t>
            </a:r>
            <a:endParaRPr lang="cs-CZ" dirty="0" smtClean="0"/>
          </a:p>
          <a:p>
            <a:r>
              <a:rPr lang="cs-CZ" b="1" dirty="0"/>
              <a:t>A device </a:t>
            </a:r>
            <a:r>
              <a:rPr lang="cs-CZ" b="1" dirty="0" err="1"/>
              <a:t>for</a:t>
            </a:r>
            <a:r>
              <a:rPr lang="cs-CZ" b="1" dirty="0"/>
              <a:t> </a:t>
            </a:r>
            <a:r>
              <a:rPr lang="cs-CZ" b="1" dirty="0" err="1"/>
              <a:t>putting</a:t>
            </a:r>
            <a:r>
              <a:rPr lang="cs-CZ" b="1" dirty="0"/>
              <a:t> </a:t>
            </a:r>
            <a:r>
              <a:rPr lang="cs-CZ" b="1" dirty="0" err="1"/>
              <a:t>out</a:t>
            </a:r>
            <a:r>
              <a:rPr lang="cs-CZ" b="1" dirty="0"/>
              <a:t> a </a:t>
            </a:r>
            <a:r>
              <a:rPr lang="cs-CZ" b="1" dirty="0" err="1"/>
              <a:t>small</a:t>
            </a:r>
            <a:r>
              <a:rPr lang="cs-CZ" b="1" dirty="0"/>
              <a:t> blaze </a:t>
            </a:r>
            <a:r>
              <a:rPr lang="cs-CZ" b="1" dirty="0" err="1"/>
              <a:t>is</a:t>
            </a:r>
            <a:r>
              <a:rPr lang="cs-CZ" b="1" dirty="0"/>
              <a:t> </a:t>
            </a:r>
            <a:r>
              <a:rPr lang="cs-CZ" b="1" dirty="0" err="1"/>
              <a:t>called</a:t>
            </a:r>
            <a:r>
              <a:rPr lang="cs-CZ" b="1" dirty="0"/>
              <a:t> a</a:t>
            </a:r>
            <a:r>
              <a:rPr lang="cs-CZ" b="1" dirty="0" smtClean="0"/>
              <a:t>: </a:t>
            </a:r>
            <a:r>
              <a:rPr lang="cs-CZ" dirty="0" err="1" smtClean="0"/>
              <a:t>fire</a:t>
            </a:r>
            <a:r>
              <a:rPr lang="cs-CZ" dirty="0" smtClean="0"/>
              <a:t> </a:t>
            </a:r>
            <a:r>
              <a:rPr lang="cs-CZ" dirty="0" err="1" smtClean="0"/>
              <a:t>extinguisher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6" name="Rectangle 3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graphicFrame>
        <p:nvGraphicFramePr>
          <p:cNvPr id="22573" name="Group 45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600" cy="387985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14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 započetím práce prosím připravte přehled slovní zásoby, pokud není studentům dostatečně známá.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Každou otázku můžete doplnit dalšími otázkami a ujistit se tak o dostatečném porozumění slovní zásobě i větám.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Kvíz je určen i k mezipředmětové výuce, je možné jej použít i při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CLILové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formě vyučování.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Sady MS Office</a:t>
            </a:r>
          </a:p>
          <a:p>
            <a:r>
              <a:rPr lang="cs-CZ" dirty="0" smtClean="0"/>
              <a:t>a</a:t>
            </a:r>
            <a:r>
              <a:rPr lang="cs-CZ" dirty="0" smtClean="0"/>
              <a:t>rchiv autora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346</Words>
  <Application>Microsoft Office PowerPoint</Application>
  <PresentationFormat>Předvádění na obrazovce (4:3)</PresentationFormat>
  <Paragraphs>70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FIRE QUIZ</vt:lpstr>
      <vt:lpstr>Fire was first discovered: </vt:lpstr>
      <vt:lpstr>The residue of the fire is called: </vt:lpstr>
      <vt:lpstr>Which gas is essential for a fire to burn: </vt:lpstr>
      <vt:lpstr>When a substance burns, it gives off both: </vt:lpstr>
      <vt:lpstr>Which of these following products does not require the fire for its manufacture? </vt:lpstr>
      <vt:lpstr>A device for putting out a small blaze is called a: </vt:lpstr>
      <vt:lpstr>ANSWERS:</vt:lpstr>
      <vt:lpstr>Snímek 10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FIRE QUIZ</dc:title>
  <dc:creator>Tamara</dc:creator>
  <cp:lastModifiedBy>Tamara</cp:lastModifiedBy>
  <cp:revision>2</cp:revision>
  <dcterms:created xsi:type="dcterms:W3CDTF">2013-01-27T18:52:24Z</dcterms:created>
  <dcterms:modified xsi:type="dcterms:W3CDTF">2013-01-27T21:07:10Z</dcterms:modified>
</cp:coreProperties>
</file>