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9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0AB2-A245-4A1E-BBD7-E43F7304A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97C1A-5788-4F45-8207-590785DB0B31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E637-6103-42D6-8EC8-BDD039DCB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6A29-B4BC-4847-BDEE-369158B72D27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106B4A3-4212-4E39-93DE-E053E8F69C28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Music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knowledge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quiz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Bc. Tamara Divišová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knowledge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- music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Elementary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27.12.2012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Music,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composer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GENERAL MUSIC KNOWLEDGE QUIZ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only</a:t>
            </a:r>
            <a:r>
              <a:rPr lang="cs-CZ" dirty="0" smtClean="0"/>
              <a:t> listen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songs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interested</a:t>
            </a:r>
            <a:r>
              <a:rPr lang="cs-CZ" dirty="0" smtClean="0"/>
              <a:t> in more?</a:t>
            </a:r>
            <a:endParaRPr lang="cs-CZ" dirty="0"/>
          </a:p>
        </p:txBody>
      </p:sp>
      <p:pic>
        <p:nvPicPr>
          <p:cNvPr id="4" name="Picture 2" descr="C:\Users\Tamara\AppData\Local\Microsoft\Windows\Temporary Internet Files\Content.IE5\S3HRTJI4\MP9004313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1" y="4834202"/>
            <a:ext cx="1970435" cy="20237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err="1" smtClean="0"/>
              <a:t>Which</a:t>
            </a:r>
            <a:r>
              <a:rPr lang="cs-CZ" dirty="0" smtClean="0"/>
              <a:t> pop </a:t>
            </a:r>
            <a:r>
              <a:rPr lang="cs-CZ" dirty="0" err="1" smtClean="0"/>
              <a:t>singer</a:t>
            </a:r>
            <a:r>
              <a:rPr lang="cs-CZ" dirty="0" smtClean="0"/>
              <a:t> </a:t>
            </a:r>
            <a:r>
              <a:rPr lang="cs-CZ" dirty="0" err="1" smtClean="0"/>
              <a:t>married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movie</a:t>
            </a:r>
            <a:r>
              <a:rPr lang="cs-CZ" dirty="0" smtClean="0"/>
              <a:t> </a:t>
            </a:r>
            <a:r>
              <a:rPr lang="cs-CZ" dirty="0" err="1" smtClean="0"/>
              <a:t>director</a:t>
            </a:r>
            <a:r>
              <a:rPr lang="cs-CZ" dirty="0" smtClean="0"/>
              <a:t> </a:t>
            </a:r>
            <a:r>
              <a:rPr lang="cs-CZ" dirty="0" err="1" smtClean="0"/>
              <a:t>Guy</a:t>
            </a:r>
            <a:r>
              <a:rPr lang="cs-CZ" dirty="0" smtClean="0"/>
              <a:t> </a:t>
            </a:r>
            <a:r>
              <a:rPr lang="cs-CZ" dirty="0" err="1" smtClean="0"/>
              <a:t>Ritchie</a:t>
            </a:r>
            <a:r>
              <a:rPr lang="cs-CZ" dirty="0" smtClean="0"/>
              <a:t>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Britney</a:t>
            </a:r>
            <a:r>
              <a:rPr lang="cs-CZ" dirty="0" smtClean="0"/>
              <a:t> </a:t>
            </a:r>
            <a:r>
              <a:rPr lang="cs-CZ" dirty="0" err="1" smtClean="0"/>
              <a:t>Spears</a:t>
            </a:r>
            <a:endParaRPr lang="cs-CZ" dirty="0" smtClean="0"/>
          </a:p>
          <a:p>
            <a:r>
              <a:rPr lang="cs-CZ" dirty="0" err="1" smtClean="0"/>
              <a:t>Rihanna</a:t>
            </a:r>
            <a:endParaRPr lang="cs-CZ" dirty="0" smtClean="0"/>
          </a:p>
          <a:p>
            <a:r>
              <a:rPr lang="cs-CZ" dirty="0" err="1" smtClean="0"/>
              <a:t>Madonna</a:t>
            </a:r>
            <a:endParaRPr lang="cs-CZ" dirty="0" smtClean="0"/>
          </a:p>
          <a:p>
            <a:r>
              <a:rPr lang="cs-CZ" dirty="0" err="1" smtClean="0"/>
              <a:t>Celine</a:t>
            </a:r>
            <a:r>
              <a:rPr lang="cs-CZ" dirty="0" smtClean="0"/>
              <a:t> </a:t>
            </a:r>
            <a:r>
              <a:rPr lang="cs-CZ" dirty="0" err="1" smtClean="0"/>
              <a:t>Dion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female</a:t>
            </a:r>
            <a:r>
              <a:rPr lang="cs-CZ" dirty="0" smtClean="0"/>
              <a:t> pop </a:t>
            </a:r>
            <a:r>
              <a:rPr lang="cs-CZ" dirty="0" err="1" smtClean="0"/>
              <a:t>singer</a:t>
            </a:r>
            <a:r>
              <a:rPr lang="cs-CZ" dirty="0" smtClean="0"/>
              <a:t> had a </a:t>
            </a:r>
            <a:r>
              <a:rPr lang="cs-CZ" dirty="0" err="1" smtClean="0"/>
              <a:t>big</a:t>
            </a:r>
            <a:r>
              <a:rPr lang="cs-CZ" dirty="0" smtClean="0"/>
              <a:t> hit </a:t>
            </a:r>
            <a:r>
              <a:rPr lang="cs-CZ" dirty="0" err="1" smtClean="0"/>
              <a:t>called</a:t>
            </a:r>
            <a:r>
              <a:rPr lang="cs-CZ" dirty="0" smtClean="0"/>
              <a:t> 'Baby, </a:t>
            </a:r>
            <a:r>
              <a:rPr lang="cs-CZ" dirty="0" err="1" smtClean="0"/>
              <a:t>One</a:t>
            </a:r>
            <a:r>
              <a:rPr lang="cs-CZ" dirty="0" smtClean="0"/>
              <a:t> More </a:t>
            </a:r>
            <a:r>
              <a:rPr lang="cs-CZ" dirty="0" err="1" smtClean="0"/>
              <a:t>Time</a:t>
            </a:r>
            <a:r>
              <a:rPr lang="cs-CZ" dirty="0" smtClean="0"/>
              <a:t>'?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Jenifer</a:t>
            </a:r>
            <a:r>
              <a:rPr lang="cs-CZ" dirty="0" smtClean="0"/>
              <a:t> </a:t>
            </a:r>
            <a:r>
              <a:rPr lang="cs-CZ" dirty="0" err="1" smtClean="0"/>
              <a:t>Lopez</a:t>
            </a:r>
            <a:endParaRPr lang="cs-CZ" dirty="0" smtClean="0"/>
          </a:p>
          <a:p>
            <a:r>
              <a:rPr lang="cs-CZ" dirty="0" err="1" smtClean="0"/>
              <a:t>Beyonce</a:t>
            </a:r>
            <a:endParaRPr lang="cs-CZ" dirty="0" smtClean="0"/>
          </a:p>
          <a:p>
            <a:r>
              <a:rPr lang="cs-CZ" dirty="0" err="1" smtClean="0"/>
              <a:t>Rihanna</a:t>
            </a:r>
            <a:endParaRPr lang="cs-CZ" dirty="0" smtClean="0"/>
          </a:p>
          <a:p>
            <a:r>
              <a:rPr lang="cs-CZ" dirty="0" err="1" smtClean="0"/>
              <a:t>Britney</a:t>
            </a:r>
            <a:r>
              <a:rPr lang="cs-CZ" dirty="0" smtClean="0"/>
              <a:t> </a:t>
            </a:r>
            <a:r>
              <a:rPr lang="cs-CZ" dirty="0" err="1" smtClean="0"/>
              <a:t>Spears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nationality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Mozart?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Czech</a:t>
            </a:r>
            <a:endParaRPr lang="cs-CZ" dirty="0" smtClean="0"/>
          </a:p>
          <a:p>
            <a:r>
              <a:rPr lang="cs-CZ" dirty="0" err="1" smtClean="0"/>
              <a:t>Austrian</a:t>
            </a:r>
            <a:endParaRPr lang="cs-CZ" dirty="0" smtClean="0"/>
          </a:p>
          <a:p>
            <a:r>
              <a:rPr lang="cs-CZ" dirty="0" err="1" smtClean="0"/>
              <a:t>German</a:t>
            </a:r>
            <a:endParaRPr lang="cs-CZ" dirty="0" smtClean="0"/>
          </a:p>
          <a:p>
            <a:r>
              <a:rPr lang="cs-CZ" dirty="0" err="1" smtClean="0"/>
              <a:t>Swiss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err="1" smtClean="0"/>
              <a:t>What</a:t>
            </a:r>
            <a:r>
              <a:rPr lang="cs-CZ" dirty="0" smtClean="0"/>
              <a:t> type </a:t>
            </a:r>
            <a:r>
              <a:rPr lang="cs-CZ" dirty="0" err="1" smtClean="0"/>
              <a:t>of</a:t>
            </a:r>
            <a:r>
              <a:rPr lang="cs-CZ" dirty="0" smtClean="0"/>
              <a:t> music </a:t>
            </a:r>
            <a:r>
              <a:rPr lang="cs-CZ" dirty="0" err="1" smtClean="0"/>
              <a:t>did</a:t>
            </a:r>
            <a:r>
              <a:rPr lang="cs-CZ" dirty="0" smtClean="0"/>
              <a:t> Louis Armstrong play?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Rock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Roll</a:t>
            </a:r>
            <a:endParaRPr lang="cs-CZ" dirty="0" smtClean="0"/>
          </a:p>
          <a:p>
            <a:r>
              <a:rPr lang="cs-CZ" dirty="0" smtClean="0"/>
              <a:t>Jazz</a:t>
            </a:r>
          </a:p>
          <a:p>
            <a:r>
              <a:rPr lang="cs-CZ" dirty="0" err="1" smtClean="0"/>
              <a:t>Rhytm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Blues</a:t>
            </a:r>
          </a:p>
          <a:p>
            <a:r>
              <a:rPr lang="cs-CZ" dirty="0" smtClean="0"/>
              <a:t>Metal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err="1" smtClean="0"/>
              <a:t>Which</a:t>
            </a:r>
            <a:r>
              <a:rPr lang="cs-CZ" dirty="0" smtClean="0"/>
              <a:t> rock </a:t>
            </a:r>
            <a:r>
              <a:rPr lang="cs-CZ" dirty="0" err="1" smtClean="0"/>
              <a:t>group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George</a:t>
            </a:r>
            <a:r>
              <a:rPr lang="cs-CZ" dirty="0" smtClean="0"/>
              <a:t> Harrison </a:t>
            </a:r>
            <a:r>
              <a:rPr lang="cs-CZ" dirty="0" err="1" smtClean="0"/>
              <a:t>belong</a:t>
            </a:r>
            <a:r>
              <a:rPr lang="cs-CZ" dirty="0" smtClean="0"/>
              <a:t> to?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Rolling</a:t>
            </a:r>
            <a:r>
              <a:rPr lang="cs-CZ" dirty="0" smtClean="0"/>
              <a:t> </a:t>
            </a:r>
            <a:r>
              <a:rPr lang="cs-CZ" dirty="0" err="1" smtClean="0"/>
              <a:t>Stones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Backbeats</a:t>
            </a:r>
            <a:endParaRPr lang="cs-CZ" dirty="0" smtClean="0"/>
          </a:p>
          <a:p>
            <a:r>
              <a:rPr lang="cs-CZ" dirty="0" smtClean="0"/>
              <a:t>Pink </a:t>
            </a:r>
            <a:r>
              <a:rPr lang="cs-CZ" dirty="0" err="1" smtClean="0"/>
              <a:t>Floyd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Beatles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smtClean="0"/>
              <a:t>In </a:t>
            </a:r>
            <a:r>
              <a:rPr lang="cs-CZ" dirty="0" err="1" smtClean="0"/>
              <a:t>what</a:t>
            </a:r>
            <a:r>
              <a:rPr lang="cs-CZ" dirty="0" smtClean="0"/>
              <a:t> country </a:t>
            </a:r>
            <a:r>
              <a:rPr lang="cs-CZ" dirty="0" err="1" smtClean="0"/>
              <a:t>did</a:t>
            </a:r>
            <a:r>
              <a:rPr lang="cs-CZ" dirty="0" smtClean="0"/>
              <a:t> reggae music </a:t>
            </a:r>
            <a:r>
              <a:rPr lang="cs-CZ" dirty="0" err="1" smtClean="0"/>
              <a:t>originate</a:t>
            </a:r>
            <a:r>
              <a:rPr lang="cs-CZ" dirty="0" smtClean="0"/>
              <a:t>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Jamaica</a:t>
            </a:r>
          </a:p>
          <a:p>
            <a:r>
              <a:rPr lang="cs-CZ" dirty="0" err="1" smtClean="0"/>
              <a:t>Cuba</a:t>
            </a:r>
            <a:endParaRPr lang="cs-CZ" dirty="0" smtClean="0"/>
          </a:p>
          <a:p>
            <a:r>
              <a:rPr lang="cs-CZ" dirty="0" err="1" smtClean="0"/>
              <a:t>Brazil</a:t>
            </a:r>
            <a:endParaRPr lang="cs-CZ" dirty="0" smtClean="0"/>
          </a:p>
          <a:p>
            <a:r>
              <a:rPr lang="cs-CZ" dirty="0" smtClean="0"/>
              <a:t>Venezuela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 smtClean="0"/>
              <a:t>Which</a:t>
            </a:r>
            <a:r>
              <a:rPr lang="cs-CZ" dirty="0" smtClean="0"/>
              <a:t> pop </a:t>
            </a:r>
            <a:r>
              <a:rPr lang="cs-CZ" dirty="0" err="1" smtClean="0"/>
              <a:t>singer</a:t>
            </a:r>
            <a:r>
              <a:rPr lang="cs-CZ" dirty="0" smtClean="0"/>
              <a:t> </a:t>
            </a:r>
            <a:r>
              <a:rPr lang="cs-CZ" dirty="0" err="1" smtClean="0"/>
              <a:t>married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movie</a:t>
            </a:r>
            <a:r>
              <a:rPr lang="cs-CZ" dirty="0" smtClean="0"/>
              <a:t> </a:t>
            </a:r>
            <a:r>
              <a:rPr lang="cs-CZ" dirty="0" err="1" smtClean="0"/>
              <a:t>director</a:t>
            </a:r>
            <a:r>
              <a:rPr lang="cs-CZ" dirty="0" smtClean="0"/>
              <a:t> </a:t>
            </a:r>
            <a:r>
              <a:rPr lang="cs-CZ" dirty="0" err="1" smtClean="0"/>
              <a:t>Guy</a:t>
            </a:r>
            <a:r>
              <a:rPr lang="cs-CZ" dirty="0" smtClean="0"/>
              <a:t> </a:t>
            </a:r>
            <a:r>
              <a:rPr lang="cs-CZ" dirty="0" err="1" smtClean="0"/>
              <a:t>Ritchie</a:t>
            </a:r>
            <a:r>
              <a:rPr lang="cs-CZ" dirty="0" smtClean="0"/>
              <a:t>? </a:t>
            </a:r>
          </a:p>
          <a:p>
            <a:pPr>
              <a:buNone/>
            </a:pPr>
            <a:r>
              <a:rPr lang="cs-CZ" dirty="0" err="1" smtClean="0"/>
              <a:t>Madonna</a:t>
            </a:r>
            <a:endParaRPr lang="cs-CZ" dirty="0" smtClean="0"/>
          </a:p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female</a:t>
            </a:r>
            <a:r>
              <a:rPr lang="cs-CZ" dirty="0" smtClean="0"/>
              <a:t> pop </a:t>
            </a:r>
            <a:r>
              <a:rPr lang="cs-CZ" dirty="0" err="1" smtClean="0"/>
              <a:t>singer</a:t>
            </a:r>
            <a:r>
              <a:rPr lang="cs-CZ" dirty="0" smtClean="0"/>
              <a:t> had a </a:t>
            </a:r>
            <a:r>
              <a:rPr lang="cs-CZ" dirty="0" err="1" smtClean="0"/>
              <a:t>big</a:t>
            </a:r>
            <a:r>
              <a:rPr lang="cs-CZ" dirty="0" smtClean="0"/>
              <a:t> hit </a:t>
            </a:r>
            <a:r>
              <a:rPr lang="cs-CZ" dirty="0" err="1" smtClean="0"/>
              <a:t>called</a:t>
            </a:r>
            <a:r>
              <a:rPr lang="cs-CZ" dirty="0" smtClean="0"/>
              <a:t> 'Baby, </a:t>
            </a:r>
            <a:r>
              <a:rPr lang="cs-CZ" dirty="0" err="1" smtClean="0"/>
              <a:t>One</a:t>
            </a:r>
            <a:r>
              <a:rPr lang="cs-CZ" dirty="0" smtClean="0"/>
              <a:t> More </a:t>
            </a:r>
            <a:r>
              <a:rPr lang="cs-CZ" dirty="0" err="1" smtClean="0"/>
              <a:t>Time</a:t>
            </a:r>
            <a:r>
              <a:rPr lang="cs-CZ" dirty="0" smtClean="0"/>
              <a:t>'?</a:t>
            </a:r>
          </a:p>
          <a:p>
            <a:pPr>
              <a:buNone/>
            </a:pPr>
            <a:r>
              <a:rPr lang="cs-CZ" dirty="0" err="1" smtClean="0"/>
              <a:t>Britney</a:t>
            </a:r>
            <a:r>
              <a:rPr lang="cs-CZ" dirty="0" smtClean="0"/>
              <a:t> </a:t>
            </a:r>
            <a:r>
              <a:rPr lang="cs-CZ" dirty="0" err="1" smtClean="0"/>
              <a:t>Spears</a:t>
            </a:r>
            <a:endParaRPr lang="cs-CZ" dirty="0" smtClean="0"/>
          </a:p>
          <a:p>
            <a:pPr lvl="0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nationality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Mozart?</a:t>
            </a:r>
          </a:p>
          <a:p>
            <a:pPr>
              <a:buNone/>
            </a:pPr>
            <a:r>
              <a:rPr lang="cs-CZ" dirty="0" err="1" smtClean="0"/>
              <a:t>Austrian</a:t>
            </a:r>
            <a:endParaRPr lang="cs-CZ" dirty="0" smtClean="0"/>
          </a:p>
          <a:p>
            <a:pPr lvl="0"/>
            <a:r>
              <a:rPr lang="cs-CZ" dirty="0" err="1" smtClean="0"/>
              <a:t>What</a:t>
            </a:r>
            <a:r>
              <a:rPr lang="cs-CZ" dirty="0" smtClean="0"/>
              <a:t> type </a:t>
            </a:r>
            <a:r>
              <a:rPr lang="cs-CZ" dirty="0" err="1" smtClean="0"/>
              <a:t>of</a:t>
            </a:r>
            <a:r>
              <a:rPr lang="cs-CZ" dirty="0" smtClean="0"/>
              <a:t> music </a:t>
            </a:r>
            <a:r>
              <a:rPr lang="cs-CZ" dirty="0" err="1" smtClean="0"/>
              <a:t>did</a:t>
            </a:r>
            <a:r>
              <a:rPr lang="cs-CZ" dirty="0" smtClean="0"/>
              <a:t> Louis Armstrong play?</a:t>
            </a:r>
          </a:p>
          <a:p>
            <a:pPr>
              <a:buNone/>
            </a:pPr>
            <a:r>
              <a:rPr lang="cs-CZ" dirty="0" smtClean="0"/>
              <a:t>Jazz</a:t>
            </a:r>
          </a:p>
          <a:p>
            <a:pPr lvl="0"/>
            <a:r>
              <a:rPr lang="cs-CZ" dirty="0" err="1" smtClean="0"/>
              <a:t>Which</a:t>
            </a:r>
            <a:r>
              <a:rPr lang="cs-CZ" dirty="0" smtClean="0"/>
              <a:t> rock </a:t>
            </a:r>
            <a:r>
              <a:rPr lang="cs-CZ" dirty="0" err="1" smtClean="0"/>
              <a:t>group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George</a:t>
            </a:r>
            <a:r>
              <a:rPr lang="cs-CZ" dirty="0" smtClean="0"/>
              <a:t> Harrison </a:t>
            </a:r>
            <a:r>
              <a:rPr lang="cs-CZ" dirty="0" err="1" smtClean="0"/>
              <a:t>belong</a:t>
            </a:r>
            <a:r>
              <a:rPr lang="cs-CZ" dirty="0" smtClean="0"/>
              <a:t> to?</a:t>
            </a:r>
          </a:p>
          <a:p>
            <a:pPr>
              <a:buNone/>
            </a:pPr>
            <a:r>
              <a:rPr lang="cs-CZ" dirty="0" err="1" smtClean="0"/>
              <a:t>The</a:t>
            </a:r>
            <a:r>
              <a:rPr lang="cs-CZ" dirty="0" smtClean="0"/>
              <a:t> Beatles</a:t>
            </a:r>
          </a:p>
          <a:p>
            <a:pPr lvl="0"/>
            <a:r>
              <a:rPr lang="cs-CZ" dirty="0" smtClean="0"/>
              <a:t>In </a:t>
            </a:r>
            <a:r>
              <a:rPr lang="cs-CZ" dirty="0" err="1" smtClean="0"/>
              <a:t>what</a:t>
            </a:r>
            <a:r>
              <a:rPr lang="cs-CZ" dirty="0" smtClean="0"/>
              <a:t> country </a:t>
            </a:r>
            <a:r>
              <a:rPr lang="cs-CZ" dirty="0" err="1" smtClean="0"/>
              <a:t>did</a:t>
            </a:r>
            <a:r>
              <a:rPr lang="cs-CZ" dirty="0" smtClean="0"/>
              <a:t> reggae music </a:t>
            </a:r>
            <a:r>
              <a:rPr lang="cs-CZ" dirty="0" err="1" smtClean="0"/>
              <a:t>originate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Jamaica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 započetím práce prosím připravte přehled slovní zásoby, pokud není studentům dostatečně známá.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Každou otázku můžete doplnit dalšími otázkami a ujistit se tak o dostatečném porozumění slovní zásobě i větám.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Kvíz je určen i k mezipředmětové výuce, je možné jej použít i při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CLILové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formě vyučování.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Sady MS Office</a:t>
            </a:r>
          </a:p>
          <a:p>
            <a:r>
              <a:rPr lang="cs-CZ" dirty="0" smtClean="0"/>
              <a:t>a</a:t>
            </a:r>
            <a:r>
              <a:rPr lang="cs-CZ" dirty="0" smtClean="0"/>
              <a:t>rchiv autora</a:t>
            </a:r>
          </a:p>
          <a:p>
            <a:r>
              <a:rPr lang="cs-CZ" dirty="0" err="1" smtClean="0"/>
              <a:t>Wikipedia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248</TotalTime>
  <Words>319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Verve</vt:lpstr>
      <vt:lpstr>Snímek 1</vt:lpstr>
      <vt:lpstr>GENERAL MUSIC KNOWLEDGE QUIZ</vt:lpstr>
      <vt:lpstr>Which pop singer married British movie director Guy Ritchie? </vt:lpstr>
      <vt:lpstr>Which female pop singer had a big hit called 'Baby, One More Time'?</vt:lpstr>
      <vt:lpstr>What nationality was Mozart? </vt:lpstr>
      <vt:lpstr>What type of music did Louis Armstrong play? </vt:lpstr>
      <vt:lpstr>Which rock group did George Harrison belong to? </vt:lpstr>
      <vt:lpstr>In what country did reggae music originate? </vt:lpstr>
      <vt:lpstr>Answers:</vt:lpstr>
      <vt:lpstr>Snímek 10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MUSIC KNOWLEDGE QUIZ</dc:title>
  <dc:creator>Tamara</dc:creator>
  <cp:lastModifiedBy>Tamara</cp:lastModifiedBy>
  <cp:revision>3</cp:revision>
  <dcterms:created xsi:type="dcterms:W3CDTF">2013-01-25T10:51:46Z</dcterms:created>
  <dcterms:modified xsi:type="dcterms:W3CDTF">2013-01-27T21:15:35Z</dcterms:modified>
</cp:coreProperties>
</file>