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7" r:id="rId2"/>
    <p:sldId id="257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8" r:id="rId11"/>
    <p:sldId id="279" r:id="rId12"/>
  </p:sldIdLst>
  <p:sldSz cx="9144000" cy="6858000" type="screen4x3"/>
  <p:notesSz cx="6858000" cy="9144000"/>
  <p:defaultTextStyle>
    <a:lvl1pPr marL="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3344" autoAdjust="0"/>
    <p:restoredTop sz="93969" autoAdjust="0"/>
  </p:normalViewPr>
  <p:slideViewPr>
    <p:cSldViewPr>
      <p:cViewPr varScale="1">
        <p:scale>
          <a:sx n="50" d="100"/>
          <a:sy n="50" d="100"/>
        </p:scale>
        <p:origin x="-91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cs-CZ" sz="1200"/>
            </a:lvl1pPr>
            <a:extLst/>
          </a:lstStyle>
          <a:p>
            <a:fld id="{54D4857D-62A5-486B-9129-468003D7E020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cs-CZ" sz="1200"/>
            </a:lvl1pPr>
            <a:extLst/>
          </a:lstStyle>
          <a:p>
            <a:fld id="{2EBE4566-6F3A-4CC1-BD6C-9C510D05F1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cs-CZ" sz="1200"/>
            </a:lvl1pPr>
            <a:extLst/>
          </a:lstStyle>
          <a:p>
            <a:fld id="{2D2EF2CE-B28C-4ED4-8FD0-48BB3F48846A}" type="datetimeFigureOut">
              <a:rPr/>
              <a:pPr/>
              <a:t>30. 6. 2006</a:t>
            </a:fld>
            <a:endParaRPr lang="cs-CZ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cs-CZ" sz="1200"/>
            </a:lvl1pPr>
            <a:extLst/>
          </a:lstStyle>
          <a:p>
            <a:fld id="{61807874-5299-41B2-A37A-6AA3547857F4}" type="slidenum">
              <a:rPr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/>
          </p:cNvSpPr>
          <p:nvPr>
            <p:ph type="subTitle" idx="1"/>
          </p:nvPr>
        </p:nvSpPr>
        <p:spPr>
          <a:xfrm>
            <a:off x="457200" y="5396132"/>
            <a:ext cx="8098302" cy="762000"/>
          </a:xfrm>
        </p:spPr>
        <p:txBody>
          <a:bodyPr/>
          <a:lstStyle>
            <a:lvl1pPr marL="0" indent="0" algn="r" eaLnBrk="1" latinLnBrk="0" hangingPunct="1">
              <a:buNone/>
              <a:defRPr kumimoji="0" lang="cs-CZ" sz="1400"/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lang="cs-CZ" smtClean="0"/>
              <a:t>Klepnutím lze upravit styl předlohy podnadpisů.</a:t>
            </a:r>
            <a:endParaRPr/>
          </a:p>
        </p:txBody>
      </p:sp>
      <p:grpSp>
        <p:nvGrpSpPr>
          <p:cNvPr id="16" name="Group 23"/>
          <p:cNvGrpSpPr/>
          <p:nvPr/>
        </p:nvGrpSpPr>
        <p:grpSpPr>
          <a:xfrm>
            <a:off x="14990" y="1976657"/>
            <a:ext cx="2042410" cy="533400"/>
            <a:chOff x="0" y="2000250"/>
            <a:chExt cx="3733800" cy="533400"/>
          </a:xfrm>
        </p:grpSpPr>
        <p:sp>
          <p:nvSpPr>
            <p:cNvPr id="30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7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21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8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6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20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3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8584055" y="1976657"/>
            <a:ext cx="552450" cy="542925"/>
            <a:chOff x="8667750" y="2000250"/>
            <a:chExt cx="476250" cy="542925"/>
          </a:xfrm>
        </p:grpSpPr>
        <p:sp>
          <p:nvSpPr>
            <p:cNvPr id="26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22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8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</p:grpSp>
      <p:sp>
        <p:nvSpPr>
          <p:cNvPr id="24" name="Oval 28"/>
          <p:cNvSpPr/>
          <p:nvPr userDrawn="1"/>
        </p:nvSpPr>
        <p:spPr>
          <a:xfrm>
            <a:off x="8572500" y="603885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23" name="Oval 28"/>
          <p:cNvSpPr/>
          <p:nvPr userDrawn="1"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5" name="Oval 28"/>
          <p:cNvSpPr/>
          <p:nvPr userDrawn="1"/>
        </p:nvSpPr>
        <p:spPr>
          <a:xfrm>
            <a:off x="8572500" y="5476875"/>
            <a:ext cx="152400" cy="152400"/>
          </a:xfrm>
          <a:prstGeom prst="ellipse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4" name="Oval 28"/>
          <p:cNvSpPr/>
          <p:nvPr userDrawn="1"/>
        </p:nvSpPr>
        <p:spPr>
          <a:xfrm>
            <a:off x="8572500" y="57531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9" name="Rectangle 3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cs-CZ" sz="1100"/>
              <a:pPr algn="r"/>
              <a:t>27.1.2013</a:t>
            </a:fld>
            <a:endParaRPr kumimoji="0" lang="cs-CZ"/>
          </a:p>
        </p:txBody>
      </p:sp>
      <p:sp>
        <p:nvSpPr>
          <p:cNvPr id="25" name="Rectangle 35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cs-CZ" sz="1200"/>
              <a:pPr/>
              <a:t>‹#›</a:t>
            </a:fld>
            <a:endParaRPr kumimoji="0" lang="cs-CZ"/>
          </a:p>
        </p:txBody>
      </p:sp>
      <p:sp>
        <p:nvSpPr>
          <p:cNvPr id="31" name="Rectangle 36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kumimoji="0" lang="cs-CZ"/>
          </a:p>
        </p:txBody>
      </p:sp>
      <p:sp>
        <p:nvSpPr>
          <p:cNvPr id="33" name="Rectangle 32"/>
          <p:cNvSpPr>
            <a:spLocks noGrp="1"/>
          </p:cNvSpPr>
          <p:nvPr>
            <p:ph type="title" hasCustomPrompt="1"/>
          </p:nvPr>
        </p:nvSpPr>
        <p:spPr>
          <a:xfrm>
            <a:off x="2057400" y="281352"/>
            <a:ext cx="6509239" cy="3886200"/>
          </a:xfrm>
          <a:scene3d>
            <a:camera prst="orthographicFront"/>
            <a:lightRig rig="threePt" dir="t"/>
          </a:scene3d>
          <a:sp3d/>
        </p:spPr>
        <p:txBody>
          <a:bodyPr vert="horz" anchor="ctr">
            <a:normAutofit/>
          </a:bodyPr>
          <a:lstStyle>
            <a:lvl1pPr algn="ctr" eaLnBrk="1" latinLnBrk="0" hangingPunct="1">
              <a:lnSpc>
                <a:spcPct val="100000"/>
              </a:lnSpc>
              <a:defRPr kumimoji="0" lang="cs-CZ" sz="72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kumimoji="0" lang="cs-CZ"/>
              <a:t>Zobrazit nadpis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12" name="Rectangle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cs-CZ" sz="1100"/>
              <a:pPr algn="r"/>
              <a:t>27.1.2013</a:t>
            </a:fld>
            <a:endParaRPr kumimoji="0" lang="cs-CZ"/>
          </a:p>
        </p:txBody>
      </p:sp>
      <p:sp>
        <p:nvSpPr>
          <p:cNvPr id="27" name="Rectangl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cs-CZ" sz="1200"/>
              <a:pPr/>
              <a:t>‹#›</a:t>
            </a:fld>
            <a:endParaRPr kumimoji="0" lang="cs-CZ"/>
          </a:p>
        </p:txBody>
      </p:sp>
      <p:sp>
        <p:nvSpPr>
          <p:cNvPr id="4" name="Rectangle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kumimoji="0" lang="cs-CZ"/>
          </a:p>
        </p:txBody>
      </p:sp>
      <p:sp>
        <p:nvSpPr>
          <p:cNvPr id="28" name="Rectangle 14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extLst/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cs-CZ" sz="1100"/>
              <a:pPr algn="r"/>
              <a:t>27.1.2013</a:t>
            </a:fld>
            <a:endParaRPr kumimoji="0" lang="cs-CZ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extLst/>
          </a:lstStyle>
          <a:p>
            <a:endParaRPr kumimoji="0" lang="cs-CZ"/>
          </a:p>
        </p:txBody>
      </p:sp>
      <p:sp>
        <p:nvSpPr>
          <p:cNvPr id="12" name="Rectangl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cs-CZ" sz="1200"/>
              <a:pPr/>
              <a:t>‹#›</a:t>
            </a:fld>
            <a:endParaRPr kumimoji="0" lang="cs-CZ"/>
          </a:p>
        </p:txBody>
      </p:sp>
      <p:sp>
        <p:nvSpPr>
          <p:cNvPr id="27" name="Rectangle 6"/>
          <p:cNvSpPr>
            <a:spLocks noGrp="1"/>
          </p:cNvSpPr>
          <p:nvPr>
            <p:ph type="title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>
            <a:normAutofit/>
          </a:bodyPr>
          <a:lstStyle>
            <a:lvl1pPr eaLnBrk="1" latinLnBrk="0" hangingPunct="1">
              <a:defRPr kumimoji="0" lang="cs-CZ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defRPr>
            </a:lvl1pPr>
            <a:extLst/>
          </a:lstStyle>
          <a:p>
            <a:r>
              <a:rPr kumimoji="0" lang="cs-CZ"/>
              <a:t>Klepnutím přidáte název sekce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ednoduchá otázka a odpově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cs-CZ"/>
            </a:lvl1pPr>
            <a:extLst/>
          </a:lstStyle>
          <a:p>
            <a:fld id="{1BEBB2CB-903D-46EF-8227-E770ED8FF514}" type="datetimeFigureOut">
              <a:rPr/>
              <a:pPr/>
              <a:t>30. 6. 2006</a:t>
            </a:fld>
            <a:endParaRPr kumimoji="0" lang="cs-CZ"/>
          </a:p>
        </p:txBody>
      </p:sp>
      <p:sp>
        <p:nvSpPr>
          <p:cNvPr id="2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cs-CZ"/>
          </a:p>
        </p:txBody>
      </p:sp>
      <p:sp>
        <p:nvSpPr>
          <p:cNvPr id="31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cs-CZ"/>
          </a:p>
        </p:txBody>
      </p:sp>
      <p:sp>
        <p:nvSpPr>
          <p:cNvPr id="4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cs-CZ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cs-CZ"/>
              <a:t>Klepnutím přidáte otázku.</a:t>
            </a:r>
          </a:p>
        </p:txBody>
      </p:sp>
      <p:sp>
        <p:nvSpPr>
          <p:cNvPr id="13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eaLnBrk="1" latinLnBrk="0" hangingPunct="1">
              <a:buFontTx/>
              <a:buNone/>
              <a:defRPr kumimoji="0" lang="cs-CZ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kumimoji="0" lang="cs-CZ"/>
              <a:t>Klepnutím přidáte odpověď.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ožitá otázka a odpově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cs-CZ"/>
            </a:lvl1pPr>
            <a:extLst/>
          </a:lstStyle>
          <a:p>
            <a:fld id="{1BEBB2CB-903D-46EF-8227-E770ED8FF514}" type="datetimeFigureOut">
              <a:rPr/>
              <a:pPr/>
              <a:t>30. 6. 2006</a:t>
            </a:fld>
            <a:endParaRPr kumimoji="0" lang="cs-CZ"/>
          </a:p>
        </p:txBody>
      </p:sp>
      <p:sp>
        <p:nvSpPr>
          <p:cNvPr id="28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cs-CZ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cs-CZ"/>
          </a:p>
        </p:txBody>
      </p:sp>
      <p:sp>
        <p:nvSpPr>
          <p:cNvPr id="31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cs-CZ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cs-CZ"/>
              <a:t>Klepnutím přidáte otázku.</a:t>
            </a:r>
          </a:p>
        </p:txBody>
      </p:sp>
      <p:sp>
        <p:nvSpPr>
          <p:cNvPr id="25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eaLnBrk="1" latinLnBrk="0" hangingPunct="1">
              <a:buFontTx/>
              <a:buNone/>
              <a:defRPr kumimoji="0" lang="cs-CZ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kumimoji="0" lang="cs-CZ"/>
              <a:t>Klepnutím přidáte odpověď.</a:t>
            </a:r>
          </a:p>
        </p:txBody>
      </p:sp>
      <p:sp>
        <p:nvSpPr>
          <p:cNvPr id="22" name="Rectangle 9"/>
          <p:cNvSpPr>
            <a:spLocks noGrp="1"/>
          </p:cNvSpPr>
          <p:nvPr>
            <p:ph type="body" sz="quarter" idx="15" hasCustomPrompt="1"/>
          </p:nvPr>
        </p:nvSpPr>
        <p:spPr>
          <a:xfrm>
            <a:off x="1828800" y="3124200"/>
            <a:ext cx="5105400" cy="1981200"/>
          </a:xfrm>
        </p:spPr>
        <p:txBody>
          <a:bodyPr vert="horz"/>
          <a:lstStyle>
            <a:lvl1pPr algn="ctr" eaLnBrk="1" latinLnBrk="0" hangingPunct="1">
              <a:buFontTx/>
              <a:buNone/>
              <a:defRPr kumimoji="0" lang="cs-CZ" i="1" baseline="0"/>
            </a:lvl1pPr>
            <a:extLst/>
          </a:lstStyle>
          <a:p>
            <a:pPr lvl="0"/>
            <a:r>
              <a:rPr kumimoji="0" lang="cs-CZ"/>
              <a:t>Klepnutím přidáte k odpovědi podrobnosti.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5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ázka typu Pravda nebo Nepravda (Odpověď: Pravd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cs-CZ"/>
            </a:lvl1pPr>
            <a:extLst/>
          </a:lstStyle>
          <a:p>
            <a:fld id="{1BEBB2CB-903D-46EF-8227-E770ED8FF514}" type="datetimeFigureOut">
              <a:rPr/>
              <a:pPr/>
              <a:t>30. 6. 2006</a:t>
            </a:fld>
            <a:endParaRPr kumimoji="0" lang="cs-CZ"/>
          </a:p>
        </p:txBody>
      </p:sp>
      <p:sp>
        <p:nvSpPr>
          <p:cNvPr id="11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cs-CZ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cs-CZ"/>
          </a:p>
        </p:txBody>
      </p:sp>
      <p:sp>
        <p:nvSpPr>
          <p:cNvPr id="27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cs-CZ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cs-CZ"/>
              <a:t>Klepnutím přidáte otázku.</a:t>
            </a:r>
          </a:p>
        </p:txBody>
      </p:sp>
      <p:sp>
        <p:nvSpPr>
          <p:cNvPr id="8" name="Answer Base"/>
          <p:cNvSpPr txBox="1"/>
          <p:nvPr userDrawn="1"/>
        </p:nvSpPr>
        <p:spPr>
          <a:xfrm>
            <a:off x="182880" y="1676400"/>
            <a:ext cx="8321040" cy="182880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kumimoji="0" lang="cs-CZ" sz="7200">
                <a:solidFill>
                  <a:schemeClr val="tx1">
                    <a:alpha val="40000"/>
                  </a:schemeClr>
                </a:solidFill>
              </a:rPr>
              <a:t>PRAVDA</a:t>
            </a:r>
            <a:r>
              <a:rPr kumimoji="0" lang="cs-CZ" sz="7200" baseline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kumimoji="0" lang="cs-CZ" sz="7200">
                <a:solidFill>
                  <a:schemeClr val="tx1">
                    <a:alpha val="40000"/>
                  </a:schemeClr>
                </a:solidFill>
              </a:rPr>
              <a:t>nebo NEPRAVDA?</a:t>
            </a:r>
          </a:p>
        </p:txBody>
      </p:sp>
      <p:sp>
        <p:nvSpPr>
          <p:cNvPr id="7" name="Answer"/>
          <p:cNvSpPr/>
          <p:nvPr userDrawn="1"/>
        </p:nvSpPr>
        <p:spPr>
          <a:xfrm>
            <a:off x="182880" y="1676400"/>
            <a:ext cx="832104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indent="0" algn="ctr" latinLnBrk="0">
              <a:spcBef>
                <a:spcPct val="20000"/>
              </a:spcBef>
              <a:buNone/>
            </a:pPr>
            <a:r>
              <a:rPr kumimoji="0" lang="cs-CZ" sz="720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PRAVDA </a:t>
            </a:r>
            <a:r>
              <a:rPr kumimoji="0" lang="cs-CZ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nebo NEPRAVDA?</a:t>
            </a:r>
            <a:endParaRPr kumimoji="0"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ázka typu Pravda nebo Nepravda (Odpověď: Nepravd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cs-CZ"/>
            </a:lvl1pPr>
            <a:extLst/>
          </a:lstStyle>
          <a:p>
            <a:fld id="{1BEBB2CB-903D-46EF-8227-E770ED8FF514}" type="datetimeFigureOut">
              <a:rPr/>
              <a:pPr/>
              <a:t>30. 6. 2006</a:t>
            </a:fld>
            <a:endParaRPr kumimoji="0" lang="cs-CZ"/>
          </a:p>
        </p:txBody>
      </p:sp>
      <p:sp>
        <p:nvSpPr>
          <p:cNvPr id="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cs-CZ"/>
          </a:p>
        </p:txBody>
      </p:sp>
      <p:sp>
        <p:nvSpPr>
          <p:cNvPr id="28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cs-CZ"/>
          </a:p>
        </p:txBody>
      </p:sp>
      <p:sp>
        <p:nvSpPr>
          <p:cNvPr id="6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cs-CZ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cs-CZ"/>
              <a:t>Klepnutím přidáte otázku.</a:t>
            </a:r>
          </a:p>
        </p:txBody>
      </p:sp>
      <p:sp>
        <p:nvSpPr>
          <p:cNvPr id="29" name="Answer Base"/>
          <p:cNvSpPr txBox="1"/>
          <p:nvPr userDrawn="1"/>
        </p:nvSpPr>
        <p:spPr>
          <a:xfrm>
            <a:off x="228600" y="1600200"/>
            <a:ext cx="8229600" cy="1293926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kumimoji="0" lang="cs-CZ" sz="7200">
                <a:solidFill>
                  <a:schemeClr val="tx1">
                    <a:alpha val="40000"/>
                  </a:schemeClr>
                </a:solidFill>
              </a:rPr>
              <a:t>PRAVDA</a:t>
            </a:r>
            <a:r>
              <a:rPr kumimoji="0" lang="cs-CZ" sz="7200" baseline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kumimoji="0" lang="cs-CZ" sz="7200">
                <a:solidFill>
                  <a:schemeClr val="tx1">
                    <a:alpha val="40000"/>
                  </a:schemeClr>
                </a:solidFill>
              </a:rPr>
              <a:t>nebo NEPRAVDA?</a:t>
            </a:r>
          </a:p>
        </p:txBody>
      </p:sp>
      <p:sp>
        <p:nvSpPr>
          <p:cNvPr id="7" name="Answer"/>
          <p:cNvSpPr/>
          <p:nvPr userDrawn="1"/>
        </p:nvSpPr>
        <p:spPr>
          <a:xfrm>
            <a:off x="228600" y="16002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algn="ctr"/>
            <a:r>
              <a:rPr kumimoji="0" lang="cs-CZ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PRAVDA nebo</a:t>
            </a:r>
            <a:r>
              <a:rPr kumimoji="0" lang="cs-CZ" sz="720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NEPRAVDA</a:t>
            </a:r>
            <a:r>
              <a:rPr kumimoji="0" lang="cs-CZ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?</a:t>
            </a:r>
            <a:endParaRPr kumimoji="0"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íce vole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>
          <a:xfrm>
            <a:off x="685800" y="228600"/>
            <a:ext cx="7696200" cy="1371600"/>
          </a:xfrm>
        </p:spPr>
        <p:txBody>
          <a:bodyPr vert="horz"/>
          <a:lstStyle>
            <a:lvl1pPr algn="l" eaLnBrk="1" latinLnBrk="0" hangingPunct="1">
              <a:defRPr kumimoji="0" lang="cs-CZ" i="1" baseline="0"/>
            </a:lvl1pPr>
            <a:extLst/>
          </a:lstStyle>
          <a:p>
            <a:r>
              <a:rPr kumimoji="0" lang="cs-CZ"/>
              <a:t>Klepnutím přidáte otázku.</a:t>
            </a:r>
          </a:p>
        </p:txBody>
      </p:sp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cs-CZ"/>
            </a:lvl1pPr>
            <a:extLst/>
          </a:lstStyle>
          <a:p>
            <a:fld id="{1BEBB2CB-903D-46EF-8227-E770ED8FF514}" type="datetimeFigureOut">
              <a:rPr/>
              <a:pPr/>
              <a:t>30. 6. 2006</a:t>
            </a:fld>
            <a:endParaRPr kumimoji="0" lang="cs-CZ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cs-CZ"/>
          </a:p>
        </p:txBody>
      </p:sp>
      <p:sp>
        <p:nvSpPr>
          <p:cNvPr id="9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cs-CZ"/>
          </a:p>
        </p:txBody>
      </p:sp>
      <p:sp>
        <p:nvSpPr>
          <p:cNvPr id="10" name="Rectangle 10"/>
          <p:cNvSpPr txBox="1"/>
          <p:nvPr userDrawn="1"/>
        </p:nvSpPr>
        <p:spPr>
          <a:xfrm>
            <a:off x="457200" y="20574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A.</a:t>
            </a:r>
          </a:p>
        </p:txBody>
      </p:sp>
      <p:sp>
        <p:nvSpPr>
          <p:cNvPr id="15" name="Rectangle 13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48006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Klepnutím přidáte nesprávnou odpověď.</a:t>
            </a:r>
          </a:p>
        </p:txBody>
      </p:sp>
      <p:sp>
        <p:nvSpPr>
          <p:cNvPr id="16" name="Rectangle 13"/>
          <p:cNvSpPr>
            <a:spLocks noGrp="1"/>
          </p:cNvSpPr>
          <p:nvPr>
            <p:ph type="body" sz="quarter" idx="18" hasCustomPrompt="1"/>
          </p:nvPr>
        </p:nvSpPr>
        <p:spPr>
          <a:xfrm>
            <a:off x="1143000" y="41148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Klepnutím přidáte nesprávnou odpověď.</a:t>
            </a:r>
          </a:p>
        </p:txBody>
      </p:sp>
      <p:sp>
        <p:nvSpPr>
          <p:cNvPr id="17" name="Rectangle 13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34290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Klepnutím přidáte nesprávnou odpověď.</a:t>
            </a:r>
          </a:p>
        </p:txBody>
      </p:sp>
      <p:sp>
        <p:nvSpPr>
          <p:cNvPr id="18" name="Rectangle 13"/>
          <p:cNvSpPr>
            <a:spLocks noGrp="1"/>
          </p:cNvSpPr>
          <p:nvPr>
            <p:ph type="body" sz="quarter" idx="20" hasCustomPrompt="1"/>
          </p:nvPr>
        </p:nvSpPr>
        <p:spPr>
          <a:xfrm>
            <a:off x="1143000" y="27432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Klepnutím přidáte nesprávnou odpověď.</a:t>
            </a:r>
          </a:p>
        </p:txBody>
      </p:sp>
      <p:sp>
        <p:nvSpPr>
          <p:cNvPr id="19" name="Rectangle 13"/>
          <p:cNvSpPr>
            <a:spLocks noGrp="1"/>
          </p:cNvSpPr>
          <p:nvPr>
            <p:ph type="body" sz="quarter" idx="21" hasCustomPrompt="1"/>
          </p:nvPr>
        </p:nvSpPr>
        <p:spPr>
          <a:xfrm>
            <a:off x="1143000" y="20574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Klepnutím přidáte správnou odpověď (pak změňte uspořádání voleb).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457200" y="2707957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B.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457200" y="34290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C.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457200" y="41148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D.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457200" y="48006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5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6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7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xit" presetSubtype="0" fill="hold" nodeType="click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8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dpovídající polož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cs-CZ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položku 1.</a:t>
            </a:r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položku 2.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položku 3.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položku 4.</a:t>
            </a:r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9144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položku 5.</a:t>
            </a:r>
          </a:p>
        </p:txBody>
      </p:sp>
      <p:sp>
        <p:nvSpPr>
          <p:cNvPr id="20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cs-CZ"/>
            </a:lvl1pPr>
            <a:extLst/>
          </a:lstStyle>
          <a:p>
            <a:fld id="{1BEBB2CB-903D-46EF-8227-E770ED8FF514}" type="datetimeFigureOut">
              <a:rPr/>
              <a:pPr/>
              <a:t>30. 6. 2006</a:t>
            </a:fld>
            <a:endParaRPr kumimoji="0" lang="cs-CZ"/>
          </a:p>
        </p:txBody>
      </p:sp>
      <p:sp>
        <p:nvSpPr>
          <p:cNvPr id="15" name="Rectangle 7"/>
          <p:cNvSpPr>
            <a:spLocks noGrp="1"/>
          </p:cNvSpPr>
          <p:nvPr>
            <p:ph type="body" sz="quarter" idx="18" hasCustomPrompt="1"/>
          </p:nvPr>
        </p:nvSpPr>
        <p:spPr>
          <a:xfrm>
            <a:off x="48006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shodu 5.</a:t>
            </a:r>
          </a:p>
        </p:txBody>
      </p:sp>
      <p:sp>
        <p:nvSpPr>
          <p:cNvPr id="17" name="Rectangle 7"/>
          <p:cNvSpPr>
            <a:spLocks noGrp="1"/>
          </p:cNvSpPr>
          <p:nvPr>
            <p:ph type="body" sz="quarter" idx="19" hasCustomPrompt="1"/>
          </p:nvPr>
        </p:nvSpPr>
        <p:spPr>
          <a:xfrm>
            <a:off x="48006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shodu 3.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0" hasCustomPrompt="1"/>
          </p:nvPr>
        </p:nvSpPr>
        <p:spPr>
          <a:xfrm>
            <a:off x="48006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shodu 1.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shodu 2.</a:t>
            </a:r>
          </a:p>
        </p:txBody>
      </p:sp>
      <p:sp>
        <p:nvSpPr>
          <p:cNvPr id="21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48006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cs-CZ"/>
            </a:lvl1pPr>
            <a:lvl2pPr eaLnBrk="1" latinLnBrk="0" hangingPunct="1">
              <a:buFontTx/>
              <a:buChar char="•"/>
              <a:defRPr kumimoji="0" lang="cs-CZ"/>
            </a:lvl2pPr>
            <a:lvl3pPr eaLnBrk="1" latinLnBrk="0" hangingPunct="1">
              <a:buFontTx/>
              <a:buChar char="•"/>
              <a:defRPr kumimoji="0" lang="cs-CZ"/>
            </a:lvl3pPr>
            <a:lvl4pPr eaLnBrk="1" latinLnBrk="0" hangingPunct="1">
              <a:buFontTx/>
              <a:buChar char="•"/>
              <a:defRPr kumimoji="0" lang="cs-CZ"/>
            </a:lvl4pPr>
            <a:lvl5pPr eaLnBrk="1" latinLnBrk="0" hangingPunct="1">
              <a:buFontTx/>
              <a:buChar char="•"/>
              <a:defRPr kumimoji="0" lang="cs-CZ"/>
            </a:lvl5pPr>
            <a:extLst/>
          </a:lstStyle>
          <a:p>
            <a:pPr lvl="0"/>
            <a:r>
              <a:rPr kumimoji="0" lang="cs-CZ"/>
              <a:t>Klepnutím přidáte shodu 4.</a:t>
            </a:r>
          </a:p>
        </p:txBody>
      </p:sp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algn="l" eaLnBrk="1" latinLnBrk="0" hangingPunct="1">
              <a:defRPr kumimoji="0" lang="cs-CZ" i="1" baseline="0"/>
            </a:lvl1pPr>
            <a:extLst/>
          </a:lstStyle>
          <a:p>
            <a:r>
              <a:rPr kumimoji="0" lang="cs-CZ"/>
              <a:t>Klepněte sem a zadejte otázku.</a:t>
            </a:r>
          </a:p>
        </p:txBody>
      </p:sp>
      <p:sp>
        <p:nvSpPr>
          <p:cNvPr id="7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cs-CZ"/>
          </a:p>
        </p:txBody>
      </p:sp>
      <p:cxnSp>
        <p:nvCxnSpPr>
          <p:cNvPr id="23" name="Straight Connector 23"/>
          <p:cNvCxnSpPr>
            <a:stCxn id="16" idx="3"/>
            <a:endCxn id="18" idx="1"/>
          </p:cNvCxnSpPr>
          <p:nvPr/>
        </p:nvCxnSpPr>
        <p:spPr>
          <a:xfrm>
            <a:off x="3886200" y="22860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19" idx="1"/>
          </p:cNvCxnSpPr>
          <p:nvPr/>
        </p:nvCxnSpPr>
        <p:spPr>
          <a:xfrm>
            <a:off x="3886200" y="32004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Straight Connector 23"/>
          <p:cNvCxnSpPr>
            <a:stCxn id="13" idx="3"/>
            <a:endCxn id="17" idx="1"/>
          </p:cNvCxnSpPr>
          <p:nvPr/>
        </p:nvCxnSpPr>
        <p:spPr>
          <a:xfrm flipV="1">
            <a:off x="3886200" y="32004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23"/>
          <p:cNvCxnSpPr>
            <a:stCxn id="14" idx="3"/>
            <a:endCxn id="21" idx="1"/>
          </p:cNvCxnSpPr>
          <p:nvPr/>
        </p:nvCxnSpPr>
        <p:spPr>
          <a:xfrm>
            <a:off x="3886200" y="50292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Straight Connector 23"/>
          <p:cNvCxnSpPr>
            <a:stCxn id="10" idx="3"/>
            <a:endCxn id="15" idx="1"/>
          </p:cNvCxnSpPr>
          <p:nvPr/>
        </p:nvCxnSpPr>
        <p:spPr>
          <a:xfrm flipV="1">
            <a:off x="3886200" y="2286000"/>
            <a:ext cx="914400" cy="36576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30AB2-A245-4A1E-BBD7-E43F7304AA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97C1A-5788-4F45-8207-590785DB0B31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3E637-6103-42D6-8EC8-BDD039DCB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66A29-B4BC-4847-BDEE-369158B72D27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>
          <a:xfrm>
            <a:off x="914400" y="457200"/>
            <a:ext cx="76962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pPr eaLnBrk="1" latinLnBrk="0" hangingPunct="1"/>
            <a:r>
              <a:rPr kumimoji="0" lang="cs-CZ" smtClean="0"/>
              <a:t>Klepnutím lze upravit styl předlohy nadpisů.</a:t>
            </a:r>
            <a:endParaRPr kumimoji="0" lang="en-US" smtClean="0"/>
          </a:p>
        </p:txBody>
      </p:sp>
      <p:sp>
        <p:nvSpPr>
          <p:cNvPr id="5" name="Rectangle 3"/>
          <p:cNvSpPr>
            <a:spLocks noGrp="1"/>
          </p:cNvSpPr>
          <p:nvPr>
            <p:ph type="body" idx="1"/>
          </p:nvPr>
        </p:nvSpPr>
        <p:spPr>
          <a:xfrm>
            <a:off x="914400" y="1905000"/>
            <a:ext cx="7467600" cy="42211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9" name="Rectangle 4"/>
          <p:cNvSpPr>
            <a:spLocks noGrp="1"/>
          </p:cNvSpPr>
          <p:nvPr>
            <p:ph type="dt" sz="half" idx="2"/>
          </p:nvPr>
        </p:nvSpPr>
        <p:spPr>
          <a:xfrm>
            <a:off x="6705600" y="6248400"/>
            <a:ext cx="1828800" cy="323850"/>
          </a:xfrm>
          <a:prstGeom prst="rect">
            <a:avLst/>
          </a:prstGeom>
        </p:spPr>
        <p:txBody>
          <a:bodyPr vert="horz" anchor="ctr"/>
          <a:lstStyle>
            <a:lvl1pPr eaLnBrk="1" latinLnBrk="0" hangingPunct="1">
              <a:defRPr kumimoji="0" lang="cs-CZ" sz="1100"/>
            </a:lvl1pPr>
            <a:extLst/>
          </a:lstStyle>
          <a:p>
            <a:pPr algn="r"/>
            <a:fld id="{8F67D422-08A8-451B-9A67-21962FC4B660}" type="datetimeFigureOut">
              <a:rPr kumimoji="0" lang="cs-CZ" sz="1100"/>
              <a:pPr algn="r"/>
              <a:t>27.1.2013</a:t>
            </a:fld>
            <a:endParaRPr kumimoji="0" lang="cs-CZ" sz="1050"/>
          </a:p>
        </p:txBody>
      </p:sp>
      <p:sp>
        <p:nvSpPr>
          <p:cNvPr id="18" name="Rectangle 5"/>
          <p:cNvSpPr>
            <a:spLocks noGrp="1"/>
          </p:cNvSpPr>
          <p:nvPr>
            <p:ph type="ftr" sz="quarter" idx="3"/>
          </p:nvPr>
        </p:nvSpPr>
        <p:spPr>
          <a:xfrm>
            <a:off x="457200" y="6248400"/>
            <a:ext cx="3260886" cy="323850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kumimoji="0" lang="cs-CZ" sz="1200"/>
            </a:lvl1pPr>
            <a:extLst/>
          </a:lstStyle>
          <a:p>
            <a:endParaRPr kumimoji="0" lang="cs-CZ" sz="12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714936" y="6151098"/>
            <a:ext cx="429064" cy="457200"/>
          </a:xfrm>
          <a:prstGeom prst="rect">
            <a:avLst/>
          </a:prstGeom>
        </p:spPr>
        <p:txBody>
          <a:bodyPr vert="horz" anchor="ctr"/>
          <a:lstStyle>
            <a:lvl1pPr eaLnBrk="1" latinLnBrk="0" hangingPunct="1">
              <a:defRPr kumimoji="0" lang="cs-CZ" sz="1200"/>
            </a:lvl1pPr>
            <a:extLst/>
          </a:lstStyle>
          <a:p>
            <a:fld id="{169B2101-2E9F-420A-91A3-890890D84497}" type="slidenum">
              <a:rPr kumimoji="0" lang="cs-CZ" sz="1200"/>
              <a:pPr/>
              <a:t>‹#›</a:t>
            </a:fld>
            <a:endParaRPr kumimoji="0" lang="cs-CZ" sz="1200"/>
          </a:p>
        </p:txBody>
      </p:sp>
      <p:grpSp>
        <p:nvGrpSpPr>
          <p:cNvPr id="2" name="Group 23"/>
          <p:cNvGrpSpPr/>
          <p:nvPr/>
        </p:nvGrpSpPr>
        <p:grpSpPr>
          <a:xfrm>
            <a:off x="11555" y="2000250"/>
            <a:ext cx="133350" cy="533400"/>
            <a:chOff x="0" y="2000250"/>
            <a:chExt cx="3733800" cy="533400"/>
          </a:xfrm>
        </p:grpSpPr>
        <p:sp>
          <p:nvSpPr>
            <p:cNvPr id="3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4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1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31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</p:grpSp>
      <p:grpSp>
        <p:nvGrpSpPr>
          <p:cNvPr id="10" name="Group 35"/>
          <p:cNvGrpSpPr/>
          <p:nvPr/>
        </p:nvGrpSpPr>
        <p:grpSpPr>
          <a:xfrm>
            <a:off x="8584055" y="2000250"/>
            <a:ext cx="552450" cy="542925"/>
            <a:chOff x="8667750" y="2000250"/>
            <a:chExt cx="476250" cy="542925"/>
          </a:xfrm>
        </p:grpSpPr>
        <p:sp>
          <p:nvSpPr>
            <p:cNvPr id="13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24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9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30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6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cs-CZ"/>
            </a:p>
          </p:txBody>
        </p:sp>
      </p:grpSp>
      <p:sp>
        <p:nvSpPr>
          <p:cNvPr id="23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cs-CZ" sz="36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0" hangingPunct="1">
        <a:defRPr kumimoji="0" lang="cs-CZ">
          <a:solidFill>
            <a:schemeClr val="tx2"/>
          </a:solidFill>
        </a:defRPr>
      </a:lvl2pPr>
      <a:lvl3pPr eaLnBrk="1" latinLnBrk="0" hangingPunct="1">
        <a:defRPr kumimoji="0" lang="cs-CZ">
          <a:solidFill>
            <a:schemeClr val="tx2"/>
          </a:solidFill>
        </a:defRPr>
      </a:lvl3pPr>
      <a:lvl4pPr eaLnBrk="1" latinLnBrk="0" hangingPunct="1">
        <a:defRPr kumimoji="0" lang="cs-CZ">
          <a:solidFill>
            <a:schemeClr val="tx2"/>
          </a:solidFill>
        </a:defRPr>
      </a:lvl4pPr>
      <a:lvl5pPr eaLnBrk="1" latinLnBrk="0" hangingPunct="1">
        <a:defRPr kumimoji="0" lang="cs-CZ">
          <a:solidFill>
            <a:schemeClr val="tx2"/>
          </a:solidFill>
        </a:defRPr>
      </a:lvl5pPr>
      <a:lvl6pPr eaLnBrk="1" latinLnBrk="0" hangingPunct="1">
        <a:defRPr kumimoji="0" lang="cs-CZ">
          <a:solidFill>
            <a:schemeClr val="tx2"/>
          </a:solidFill>
        </a:defRPr>
      </a:lvl6pPr>
      <a:lvl7pPr eaLnBrk="1" latinLnBrk="0" hangingPunct="1">
        <a:defRPr kumimoji="0" lang="cs-CZ">
          <a:solidFill>
            <a:schemeClr val="tx2"/>
          </a:solidFill>
        </a:defRPr>
      </a:lvl7pPr>
      <a:lvl8pPr eaLnBrk="1" latinLnBrk="0" hangingPunct="1">
        <a:defRPr kumimoji="0" lang="cs-CZ">
          <a:solidFill>
            <a:schemeClr val="tx2"/>
          </a:solidFill>
        </a:defRPr>
      </a:lvl8pPr>
      <a:lvl9pPr eaLnBrk="1" latinLnBrk="0" hangingPunct="1">
        <a:defRPr kumimoji="0" lang="cs-CZ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Sport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quiz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Bc. Tamara Divišová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knowledge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- sport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Elementary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+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29.12.2012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sport,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cs-CZ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cs-CZ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cs-CZ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cs-CZ"/>
          </a:p>
        </p:txBody>
      </p:sp>
      <p:sp>
        <p:nvSpPr>
          <p:cNvPr id="18" name="Rectangle 25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extLst/>
          </a:lstStyle>
          <a:p>
            <a:r>
              <a:rPr lang="cs-CZ" dirty="0" err="1" smtClean="0"/>
              <a:t>How</a:t>
            </a:r>
            <a:r>
              <a:rPr lang="cs-CZ" dirty="0" smtClean="0"/>
              <a:t> much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sport?</a:t>
            </a:r>
            <a:endParaRPr lang="cs-CZ" dirty="0"/>
          </a:p>
        </p:txBody>
      </p:sp>
      <p:sp>
        <p:nvSpPr>
          <p:cNvPr id="10" name="Rectangle 24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dirty="0" err="1" smtClean="0"/>
              <a:t>General</a:t>
            </a:r>
            <a:r>
              <a:rPr lang="cs-CZ" dirty="0" smtClean="0"/>
              <a:t> sport </a:t>
            </a:r>
            <a:r>
              <a:rPr lang="cs-CZ" dirty="0" err="1" smtClean="0"/>
              <a:t>knowledge</a:t>
            </a:r>
            <a:r>
              <a:rPr lang="cs-CZ" dirty="0" smtClean="0"/>
              <a:t> </a:t>
            </a:r>
            <a:r>
              <a:rPr lang="cs-CZ" dirty="0" err="1" smtClean="0"/>
              <a:t>quiz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pPr lvl="0"/>
            <a:r>
              <a:rPr lang="cs-CZ" dirty="0" smtClean="0"/>
              <a:t>In </a:t>
            </a:r>
            <a:r>
              <a:rPr lang="cs-CZ" dirty="0" err="1" smtClean="0"/>
              <a:t>which</a:t>
            </a:r>
            <a:r>
              <a:rPr lang="cs-CZ" dirty="0" smtClean="0"/>
              <a:t> country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2008 </a:t>
            </a:r>
            <a:r>
              <a:rPr lang="cs-CZ" dirty="0" err="1" smtClean="0"/>
              <a:t>Olympic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 </a:t>
            </a:r>
            <a:r>
              <a:rPr lang="cs-CZ" dirty="0" err="1" smtClean="0"/>
              <a:t>held</a:t>
            </a:r>
            <a:r>
              <a:rPr lang="cs-CZ" dirty="0" smtClean="0"/>
              <a:t>?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1" name="Rectangle 11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cs-CZ" dirty="0" smtClean="0"/>
              <a:t>Japan, Nagano</a:t>
            </a:r>
            <a:endParaRPr lang="cs-CZ" dirty="0"/>
          </a:p>
        </p:txBody>
      </p:sp>
      <p:sp>
        <p:nvSpPr>
          <p:cNvPr id="12" name="Rectangle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>
            <a:extLst/>
          </a:lstStyle>
          <a:p>
            <a:r>
              <a:rPr lang="cs-CZ" dirty="0" err="1" smtClean="0"/>
              <a:t>Greece</a:t>
            </a:r>
            <a:r>
              <a:rPr lang="cs-CZ" dirty="0" smtClean="0"/>
              <a:t>, </a:t>
            </a:r>
            <a:r>
              <a:rPr lang="cs-CZ" dirty="0" err="1" smtClean="0"/>
              <a:t>Athenes</a:t>
            </a:r>
            <a:endParaRPr lang="cs-CZ" dirty="0"/>
          </a:p>
        </p:txBody>
      </p:sp>
      <p:sp>
        <p:nvSpPr>
          <p:cNvPr id="15" name="Rectangle 15"/>
          <p:cNvSpPr>
            <a:spLocks noGrp="1"/>
          </p:cNvSpPr>
          <p:nvPr>
            <p:ph type="body" sz="quarter" idx="19"/>
          </p:nvPr>
        </p:nvSpPr>
        <p:spPr>
          <a:xfrm>
            <a:off x="1143000" y="2057400"/>
            <a:ext cx="7086600" cy="457200"/>
          </a:xfrm>
        </p:spPr>
        <p:txBody>
          <a:bodyPr/>
          <a:lstStyle>
            <a:extLst/>
          </a:lstStyle>
          <a:p>
            <a:r>
              <a:rPr lang="cs-CZ" dirty="0" err="1" smtClean="0"/>
              <a:t>Spain</a:t>
            </a:r>
            <a:r>
              <a:rPr lang="cs-CZ" dirty="0" smtClean="0"/>
              <a:t>, Barcelona</a:t>
            </a:r>
          </a:p>
        </p:txBody>
      </p:sp>
      <p:sp>
        <p:nvSpPr>
          <p:cNvPr id="16" name="Rectangle 16"/>
          <p:cNvSpPr>
            <a:spLocks noGrp="1"/>
          </p:cNvSpPr>
          <p:nvPr>
            <p:ph type="body" sz="quarter" idx="20"/>
          </p:nvPr>
        </p:nvSpPr>
        <p:spPr/>
        <p:txBody>
          <a:bodyPr/>
          <a:lstStyle>
            <a:extLst/>
          </a:lstStyle>
          <a:p>
            <a:r>
              <a:rPr lang="cs-CZ" dirty="0" smtClean="0"/>
              <a:t>Great </a:t>
            </a:r>
            <a:r>
              <a:rPr lang="cs-CZ" dirty="0" err="1" smtClean="0"/>
              <a:t>Britain</a:t>
            </a:r>
            <a:r>
              <a:rPr lang="cs-CZ" dirty="0" smtClean="0"/>
              <a:t>, London</a:t>
            </a:r>
            <a:endParaRPr lang="cs-CZ" dirty="0"/>
          </a:p>
        </p:txBody>
      </p:sp>
      <p:sp>
        <p:nvSpPr>
          <p:cNvPr id="17" name="Rectangle 17"/>
          <p:cNvSpPr>
            <a:spLocks noGrp="1"/>
          </p:cNvSpPr>
          <p:nvPr>
            <p:ph type="body" sz="quarter" idx="21"/>
          </p:nvPr>
        </p:nvSpPr>
        <p:spPr>
          <a:xfrm>
            <a:off x="1143000" y="3429000"/>
            <a:ext cx="7086600" cy="457200"/>
          </a:xfrm>
        </p:spPr>
        <p:txBody>
          <a:bodyPr/>
          <a:lstStyle>
            <a:extLst/>
          </a:lstStyle>
          <a:p>
            <a:r>
              <a:rPr lang="cs-CZ" dirty="0" smtClean="0"/>
              <a:t>China, </a:t>
            </a:r>
            <a:r>
              <a:rPr lang="cs-CZ" dirty="0" err="1" smtClean="0"/>
              <a:t>Beijing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pPr lvl="0"/>
            <a:r>
              <a:rPr lang="cs-CZ" dirty="0" err="1" smtClean="0"/>
              <a:t>What</a:t>
            </a:r>
            <a:r>
              <a:rPr lang="cs-CZ" dirty="0" smtClean="0"/>
              <a:t> country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player</a:t>
            </a:r>
            <a:r>
              <a:rPr lang="cs-CZ" dirty="0" smtClean="0"/>
              <a:t> </a:t>
            </a:r>
            <a:r>
              <a:rPr lang="cs-CZ" dirty="0" err="1" smtClean="0"/>
              <a:t>Romario</a:t>
            </a:r>
            <a:r>
              <a:rPr lang="cs-CZ" dirty="0" smtClean="0"/>
              <a:t> </a:t>
            </a:r>
            <a:r>
              <a:rPr lang="cs-CZ" dirty="0" err="1" smtClean="0"/>
              <a:t>come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1" name="Rectangle 11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cs-CZ" dirty="0" err="1" smtClean="0"/>
              <a:t>Mexico</a:t>
            </a:r>
            <a:endParaRPr lang="cs-CZ" dirty="0" smtClean="0"/>
          </a:p>
        </p:txBody>
      </p:sp>
      <p:sp>
        <p:nvSpPr>
          <p:cNvPr id="12" name="Rectangle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>
            <a:extLst/>
          </a:lstStyle>
          <a:p>
            <a:r>
              <a:rPr lang="cs-CZ" dirty="0" err="1" smtClean="0"/>
              <a:t>Spain</a:t>
            </a:r>
            <a:endParaRPr lang="cs-CZ" dirty="0"/>
          </a:p>
        </p:txBody>
      </p:sp>
      <p:sp>
        <p:nvSpPr>
          <p:cNvPr id="15" name="Rectangle 15"/>
          <p:cNvSpPr>
            <a:spLocks noGrp="1"/>
          </p:cNvSpPr>
          <p:nvPr>
            <p:ph type="body" sz="quarter" idx="19"/>
          </p:nvPr>
        </p:nvSpPr>
        <p:spPr>
          <a:xfrm>
            <a:off x="1143000" y="2057400"/>
            <a:ext cx="7086600" cy="457200"/>
          </a:xfrm>
        </p:spPr>
        <p:txBody>
          <a:bodyPr/>
          <a:lstStyle>
            <a:extLst/>
          </a:lstStyle>
          <a:p>
            <a:r>
              <a:rPr lang="cs-CZ" dirty="0" smtClean="0"/>
              <a:t>Portugal</a:t>
            </a:r>
          </a:p>
        </p:txBody>
      </p:sp>
      <p:sp>
        <p:nvSpPr>
          <p:cNvPr id="16" name="Rectangle 16"/>
          <p:cNvSpPr>
            <a:spLocks noGrp="1"/>
          </p:cNvSpPr>
          <p:nvPr>
            <p:ph type="body" sz="quarter" idx="20"/>
          </p:nvPr>
        </p:nvSpPr>
        <p:spPr/>
        <p:txBody>
          <a:bodyPr/>
          <a:lstStyle>
            <a:extLst/>
          </a:lstStyle>
          <a:p>
            <a:r>
              <a:rPr lang="cs-CZ" dirty="0" smtClean="0"/>
              <a:t>Argentina</a:t>
            </a:r>
            <a:endParaRPr lang="cs-CZ" dirty="0"/>
          </a:p>
        </p:txBody>
      </p:sp>
      <p:sp>
        <p:nvSpPr>
          <p:cNvPr id="17" name="Rectangle 17"/>
          <p:cNvSpPr>
            <a:spLocks noGrp="1"/>
          </p:cNvSpPr>
          <p:nvPr>
            <p:ph type="body" sz="quarter" idx="21"/>
          </p:nvPr>
        </p:nvSpPr>
        <p:spPr>
          <a:xfrm>
            <a:off x="1143000" y="3429000"/>
            <a:ext cx="7086600" cy="457200"/>
          </a:xfrm>
        </p:spPr>
        <p:txBody>
          <a:bodyPr/>
          <a:lstStyle>
            <a:extLst/>
          </a:lstStyle>
          <a:p>
            <a:r>
              <a:rPr lang="cs-CZ" dirty="0" smtClean="0"/>
              <a:t> </a:t>
            </a:r>
            <a:r>
              <a:rPr lang="cs-CZ" dirty="0" err="1" smtClean="0"/>
              <a:t>Brazil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smtClean="0"/>
              <a:t>In </a:t>
            </a:r>
            <a:r>
              <a:rPr lang="cs-CZ" dirty="0" err="1" smtClean="0"/>
              <a:t>which</a:t>
            </a:r>
            <a:r>
              <a:rPr lang="cs-CZ" dirty="0" smtClean="0"/>
              <a:t> sport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Muhammad</a:t>
            </a:r>
            <a:r>
              <a:rPr lang="cs-CZ" dirty="0" smtClean="0"/>
              <a:t> </a:t>
            </a:r>
            <a:r>
              <a:rPr lang="cs-CZ" dirty="0" err="1" smtClean="0"/>
              <a:t>Ali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champion</a:t>
            </a:r>
            <a:r>
              <a:rPr lang="cs-CZ" dirty="0" smtClean="0"/>
              <a:t>?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7"/>
          </p:nvPr>
        </p:nvSpPr>
        <p:spPr>
          <a:xfrm>
            <a:off x="1115616" y="3356992"/>
            <a:ext cx="7086600" cy="457200"/>
          </a:xfrm>
        </p:spPr>
        <p:txBody>
          <a:bodyPr/>
          <a:lstStyle/>
          <a:p>
            <a:r>
              <a:rPr lang="cs-CZ" dirty="0" err="1" smtClean="0"/>
              <a:t>Athletics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cs-CZ" dirty="0" err="1" smtClean="0"/>
              <a:t>Football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9"/>
          </p:nvPr>
        </p:nvSpPr>
        <p:spPr>
          <a:xfrm>
            <a:off x="1115616" y="2636912"/>
            <a:ext cx="7086600" cy="457200"/>
          </a:xfrm>
        </p:spPr>
        <p:txBody>
          <a:bodyPr/>
          <a:lstStyle/>
          <a:p>
            <a:r>
              <a:rPr lang="cs-CZ" dirty="0" smtClean="0"/>
              <a:t>Basketball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20"/>
          </p:nvPr>
        </p:nvSpPr>
        <p:spPr>
          <a:xfrm>
            <a:off x="1115616" y="2060848"/>
            <a:ext cx="7086600" cy="457200"/>
          </a:xfrm>
        </p:spPr>
        <p:txBody>
          <a:bodyPr/>
          <a:lstStyle/>
          <a:p>
            <a:r>
              <a:rPr lang="cs-CZ" dirty="0" smtClean="0"/>
              <a:t>Golf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21"/>
          </p:nvPr>
        </p:nvSpPr>
        <p:spPr>
          <a:xfrm>
            <a:off x="1115616" y="4797152"/>
            <a:ext cx="7086600" cy="457200"/>
          </a:xfrm>
        </p:spPr>
        <p:txBody>
          <a:bodyPr/>
          <a:lstStyle/>
          <a:p>
            <a:r>
              <a:rPr lang="cs-CZ" dirty="0" smtClean="0"/>
              <a:t>Boxing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smtClean="0"/>
              <a:t>In snooker,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last </a:t>
            </a:r>
            <a:r>
              <a:rPr lang="cs-CZ" dirty="0" err="1" smtClean="0"/>
              <a:t>ball</a:t>
            </a:r>
            <a:r>
              <a:rPr lang="cs-CZ" dirty="0" smtClean="0"/>
              <a:t> </a:t>
            </a:r>
            <a:r>
              <a:rPr lang="cs-CZ" dirty="0" err="1" smtClean="0"/>
              <a:t>potted</a:t>
            </a:r>
            <a:r>
              <a:rPr lang="cs-CZ" dirty="0" smtClean="0"/>
              <a:t>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 err="1" smtClean="0"/>
              <a:t>yellow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cs-CZ" dirty="0" smtClean="0"/>
              <a:t>green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cs-CZ" dirty="0" err="1" smtClean="0"/>
              <a:t>red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cs-CZ" dirty="0" err="1" smtClean="0"/>
              <a:t>white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cs-CZ" dirty="0" err="1" smtClean="0"/>
              <a:t>black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nationality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 </a:t>
            </a:r>
            <a:r>
              <a:rPr lang="cs-CZ" dirty="0" err="1" smtClean="0"/>
              <a:t>player</a:t>
            </a:r>
            <a:r>
              <a:rPr lang="cs-CZ" dirty="0" smtClean="0"/>
              <a:t> </a:t>
            </a:r>
            <a:r>
              <a:rPr lang="cs-CZ" dirty="0" err="1" smtClean="0"/>
              <a:t>Lleyton</a:t>
            </a:r>
            <a:r>
              <a:rPr lang="cs-CZ" dirty="0" smtClean="0"/>
              <a:t> </a:t>
            </a:r>
            <a:r>
              <a:rPr lang="cs-CZ" dirty="0" err="1" smtClean="0"/>
              <a:t>Hewitt</a:t>
            </a:r>
            <a:r>
              <a:rPr lang="cs-CZ" dirty="0" smtClean="0"/>
              <a:t>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 err="1" smtClean="0"/>
              <a:t>Swiss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cs-CZ" dirty="0" err="1" smtClean="0"/>
              <a:t>American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cs-CZ" dirty="0" err="1" smtClean="0"/>
              <a:t>British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20"/>
          </p:nvPr>
        </p:nvSpPr>
        <p:spPr>
          <a:xfrm>
            <a:off x="1115616" y="2060848"/>
            <a:ext cx="7086600" cy="457200"/>
          </a:xfrm>
        </p:spPr>
        <p:txBody>
          <a:bodyPr/>
          <a:lstStyle/>
          <a:p>
            <a:r>
              <a:rPr lang="cs-CZ" dirty="0" smtClean="0"/>
              <a:t>New </a:t>
            </a:r>
            <a:r>
              <a:rPr lang="cs-CZ" dirty="0" err="1" smtClean="0"/>
              <a:t>Zealand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21"/>
          </p:nvPr>
        </p:nvSpPr>
        <p:spPr>
          <a:xfrm>
            <a:off x="1115616" y="2636912"/>
            <a:ext cx="7086600" cy="457200"/>
          </a:xfrm>
        </p:spPr>
        <p:txBody>
          <a:bodyPr/>
          <a:lstStyle/>
          <a:p>
            <a:r>
              <a:rPr lang="cs-CZ" dirty="0" err="1" smtClean="0"/>
              <a:t>Australian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err="1" smtClean="0"/>
              <a:t>Which</a:t>
            </a:r>
            <a:r>
              <a:rPr lang="cs-CZ" dirty="0" smtClean="0"/>
              <a:t> team </a:t>
            </a:r>
            <a:r>
              <a:rPr lang="cs-CZ" dirty="0" err="1" smtClean="0"/>
              <a:t>won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2012 </a:t>
            </a:r>
            <a:r>
              <a:rPr lang="cs-CZ" dirty="0" err="1" smtClean="0"/>
              <a:t>Formula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car </a:t>
            </a:r>
            <a:r>
              <a:rPr lang="cs-CZ" dirty="0" err="1" smtClean="0"/>
              <a:t>racing</a:t>
            </a:r>
            <a:r>
              <a:rPr lang="cs-CZ" dirty="0" smtClean="0"/>
              <a:t> </a:t>
            </a:r>
            <a:r>
              <a:rPr lang="cs-CZ" dirty="0" err="1" smtClean="0"/>
              <a:t>championship</a:t>
            </a:r>
            <a:r>
              <a:rPr lang="cs-CZ" dirty="0" smtClean="0"/>
              <a:t>?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 err="1" smtClean="0"/>
              <a:t>McLarren</a:t>
            </a:r>
            <a:r>
              <a:rPr lang="cs-CZ" dirty="0" smtClean="0"/>
              <a:t> Mercedes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8"/>
          </p:nvPr>
        </p:nvSpPr>
        <p:spPr>
          <a:xfrm>
            <a:off x="1043608" y="2060848"/>
            <a:ext cx="7086600" cy="457200"/>
          </a:xfrm>
        </p:spPr>
        <p:txBody>
          <a:bodyPr/>
          <a:lstStyle/>
          <a:p>
            <a:r>
              <a:rPr lang="cs-CZ" dirty="0" smtClean="0"/>
              <a:t>Mercedes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cs-CZ" dirty="0" smtClean="0"/>
              <a:t>Lotus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cs-CZ" dirty="0" smtClean="0"/>
              <a:t>Ferrari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21"/>
          </p:nvPr>
        </p:nvSpPr>
        <p:spPr>
          <a:xfrm>
            <a:off x="1115616" y="4077072"/>
            <a:ext cx="7086600" cy="457200"/>
          </a:xfrm>
        </p:spPr>
        <p:txBody>
          <a:bodyPr/>
          <a:lstStyle/>
          <a:p>
            <a:r>
              <a:rPr lang="cs-CZ" dirty="0" err="1" smtClean="0"/>
              <a:t>Red</a:t>
            </a:r>
            <a:r>
              <a:rPr lang="cs-CZ" dirty="0" smtClean="0"/>
              <a:t> Bull - Renault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ANSWERS: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In </a:t>
            </a:r>
            <a:r>
              <a:rPr lang="cs-CZ" dirty="0" err="1" smtClean="0"/>
              <a:t>which</a:t>
            </a:r>
            <a:r>
              <a:rPr lang="cs-CZ" dirty="0" smtClean="0"/>
              <a:t> country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2008 </a:t>
            </a:r>
            <a:r>
              <a:rPr lang="cs-CZ" dirty="0" err="1" smtClean="0"/>
              <a:t>Olympic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 </a:t>
            </a:r>
            <a:r>
              <a:rPr lang="cs-CZ" dirty="0" err="1" smtClean="0"/>
              <a:t>held</a:t>
            </a:r>
            <a:r>
              <a:rPr lang="cs-CZ" dirty="0" smtClean="0"/>
              <a:t>? </a:t>
            </a:r>
          </a:p>
          <a:p>
            <a:pPr lvl="0">
              <a:buNone/>
            </a:pPr>
            <a:r>
              <a:rPr lang="cs-CZ" dirty="0" smtClean="0"/>
              <a:t>China, </a:t>
            </a:r>
            <a:r>
              <a:rPr lang="cs-CZ" dirty="0" err="1" smtClean="0"/>
              <a:t>Beijing</a:t>
            </a:r>
            <a:endParaRPr lang="cs-CZ" dirty="0" smtClean="0"/>
          </a:p>
          <a:p>
            <a:pPr lvl="0"/>
            <a:r>
              <a:rPr lang="cs-CZ" dirty="0" err="1" smtClean="0"/>
              <a:t>What</a:t>
            </a:r>
            <a:r>
              <a:rPr lang="cs-CZ" dirty="0" smtClean="0"/>
              <a:t> country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player</a:t>
            </a:r>
            <a:r>
              <a:rPr lang="cs-CZ" dirty="0" smtClean="0"/>
              <a:t> </a:t>
            </a:r>
            <a:r>
              <a:rPr lang="cs-CZ" dirty="0" err="1" smtClean="0"/>
              <a:t>Romario</a:t>
            </a:r>
            <a:r>
              <a:rPr lang="cs-CZ" dirty="0" smtClean="0"/>
              <a:t> </a:t>
            </a:r>
            <a:r>
              <a:rPr lang="cs-CZ" dirty="0" err="1" smtClean="0"/>
              <a:t>come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pPr lvl="0">
              <a:buNone/>
            </a:pPr>
            <a:r>
              <a:rPr lang="cs-CZ" dirty="0" err="1" smtClean="0"/>
              <a:t>Brazil</a:t>
            </a:r>
            <a:endParaRPr lang="cs-CZ" dirty="0" smtClean="0"/>
          </a:p>
          <a:p>
            <a:pPr lvl="0"/>
            <a:r>
              <a:rPr lang="cs-CZ" dirty="0" smtClean="0"/>
              <a:t>In snooker,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last </a:t>
            </a:r>
            <a:r>
              <a:rPr lang="cs-CZ" dirty="0" err="1" smtClean="0"/>
              <a:t>ball</a:t>
            </a:r>
            <a:r>
              <a:rPr lang="cs-CZ" dirty="0" smtClean="0"/>
              <a:t> </a:t>
            </a:r>
            <a:r>
              <a:rPr lang="cs-CZ" dirty="0" err="1" smtClean="0"/>
              <a:t>potted</a:t>
            </a:r>
            <a:r>
              <a:rPr lang="cs-CZ" dirty="0" smtClean="0"/>
              <a:t>? </a:t>
            </a:r>
          </a:p>
          <a:p>
            <a:pPr lvl="0">
              <a:buNone/>
            </a:pPr>
            <a:r>
              <a:rPr lang="cs-CZ" dirty="0" err="1" smtClean="0"/>
              <a:t>black</a:t>
            </a:r>
            <a:endParaRPr lang="cs-CZ" dirty="0" smtClean="0"/>
          </a:p>
          <a:p>
            <a:pPr lvl="0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nationality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 </a:t>
            </a:r>
            <a:r>
              <a:rPr lang="cs-CZ" dirty="0" err="1" smtClean="0"/>
              <a:t>player</a:t>
            </a:r>
            <a:r>
              <a:rPr lang="cs-CZ" dirty="0" smtClean="0"/>
              <a:t> </a:t>
            </a:r>
            <a:r>
              <a:rPr lang="cs-CZ" dirty="0" err="1" smtClean="0"/>
              <a:t>Lleyton</a:t>
            </a:r>
            <a:r>
              <a:rPr lang="cs-CZ" dirty="0" smtClean="0"/>
              <a:t> </a:t>
            </a:r>
            <a:r>
              <a:rPr lang="cs-CZ" dirty="0" err="1" smtClean="0"/>
              <a:t>Hewitt</a:t>
            </a:r>
            <a:r>
              <a:rPr lang="cs-CZ" dirty="0" smtClean="0"/>
              <a:t>?</a:t>
            </a:r>
          </a:p>
          <a:p>
            <a:pPr lvl="0">
              <a:buNone/>
            </a:pPr>
            <a:r>
              <a:rPr lang="cs-CZ" dirty="0" err="1" smtClean="0"/>
              <a:t>Australian</a:t>
            </a:r>
            <a:endParaRPr lang="cs-CZ" dirty="0" smtClean="0"/>
          </a:p>
          <a:p>
            <a:pPr lvl="0"/>
            <a:r>
              <a:rPr lang="cs-CZ" dirty="0" err="1" smtClean="0"/>
              <a:t>Which</a:t>
            </a:r>
            <a:r>
              <a:rPr lang="cs-CZ" dirty="0" smtClean="0"/>
              <a:t> team </a:t>
            </a:r>
            <a:r>
              <a:rPr lang="cs-CZ" dirty="0" err="1" smtClean="0"/>
              <a:t>won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2003 </a:t>
            </a:r>
            <a:r>
              <a:rPr lang="cs-CZ" dirty="0" err="1" smtClean="0"/>
              <a:t>Formula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car </a:t>
            </a:r>
            <a:r>
              <a:rPr lang="cs-CZ" dirty="0" err="1" smtClean="0"/>
              <a:t>racing</a:t>
            </a:r>
            <a:r>
              <a:rPr lang="cs-CZ" dirty="0" smtClean="0"/>
              <a:t> </a:t>
            </a:r>
            <a:r>
              <a:rPr lang="cs-CZ" dirty="0" err="1" smtClean="0"/>
              <a:t>championship</a:t>
            </a:r>
            <a:r>
              <a:rPr lang="cs-CZ" dirty="0" smtClean="0"/>
              <a:t>?</a:t>
            </a:r>
          </a:p>
          <a:p>
            <a:pPr lvl="0">
              <a:buNone/>
            </a:pPr>
            <a:r>
              <a:rPr lang="cs-CZ" dirty="0" err="1" smtClean="0"/>
              <a:t>Red</a:t>
            </a:r>
            <a:r>
              <a:rPr lang="cs-CZ" dirty="0" smtClean="0"/>
              <a:t> Bull - Renault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6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 započetím práce prosím připravte přehled slovní zásoby, pokud není studentům dostatečně známá.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Každou otázku můžete doplnit dalšími otázkami a ujistit se tak o dostatečném porozumění slovní zásobě i větám.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Kvíz je určen i k mezipředmětové výuce, je možné jej použít i při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CLILové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formě vyučování.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Sady MS Office</a:t>
            </a:r>
          </a:p>
          <a:p>
            <a:r>
              <a:rPr lang="cs-CZ" dirty="0" smtClean="0"/>
              <a:t>a</a:t>
            </a:r>
            <a:r>
              <a:rPr lang="cs-CZ" dirty="0" smtClean="0"/>
              <a:t>rchiv autora</a:t>
            </a:r>
          </a:p>
          <a:p>
            <a:r>
              <a:rPr lang="cs-CZ" dirty="0" err="1" smtClean="0"/>
              <a:t>Wikipedia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izShow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</a:schemeClr>
            </a:gs>
            <a:gs pos="100000">
              <a:schemeClr val="phClr">
                <a:shade val="80000"/>
                <a:satMod val="150000"/>
              </a:schemeClr>
            </a:gs>
          </a:gsLst>
          <a:path path="circle">
            <a:fillToRect l="50000" t="50000"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7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333</Words>
  <Application>Microsoft Office PowerPoint</Application>
  <PresentationFormat>Předvádění na obrazovce (4:3)</PresentationFormat>
  <Paragraphs>81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QuizShow</vt:lpstr>
      <vt:lpstr>Snímek 1</vt:lpstr>
      <vt:lpstr>General sport knowledge quiz</vt:lpstr>
      <vt:lpstr>In which country were the 2008 Olympic Games held?  </vt:lpstr>
      <vt:lpstr>What country does the football player Romario come from?</vt:lpstr>
      <vt:lpstr>In which sport was Muhammad Ali the world champion?  </vt:lpstr>
      <vt:lpstr>In snooker, what is the colour of the last ball potted? </vt:lpstr>
      <vt:lpstr>What nationality is the tennis player Lleyton Hewitt? </vt:lpstr>
      <vt:lpstr>Which team won the 2012 Formula One car racing championship?  </vt:lpstr>
      <vt:lpstr>ANSWERS:</vt:lpstr>
      <vt:lpstr>Snímek 10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2013-01-25T10:19:33Z</dcterms:created>
  <dcterms:modified xsi:type="dcterms:W3CDTF">2013-01-27T21:26:26Z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1029</vt:i4>
  </property>
  <property fmtid="{D5CDD505-2E9C-101B-9397-08002B2CF9AE}" pid="3" name="_Version">
    <vt:lpwstr>12.0.4518</vt:lpwstr>
  </property>
</Properties>
</file>