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58" r:id="rId2"/>
  </p:sldMasterIdLst>
  <p:notesMasterIdLst>
    <p:notesMasterId r:id="rId15"/>
  </p:notesMasterIdLst>
  <p:handoutMasterIdLst>
    <p:handoutMasterId r:id="rId16"/>
  </p:handoutMasterIdLst>
  <p:sldIdLst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6" r:id="rId12"/>
    <p:sldId id="268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26" autoAdjust="0"/>
  </p:normalViewPr>
  <p:slideViewPr>
    <p:cSldViewPr>
      <p:cViewPr>
        <p:scale>
          <a:sx n="100" d="100"/>
          <a:sy n="100" d="100"/>
        </p:scale>
        <p:origin x="187" y="20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>
              <a:defRPr sz="1200"/>
            </a:lvl1pPr>
          </a:lstStyle>
          <a:p>
            <a:fld id="{B2BFDC70-6AAD-49CB-B4F0-A7D271D267EA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>
              <a:defRPr sz="1200"/>
            </a:lvl1pPr>
          </a:lstStyle>
          <a:p>
            <a:fld id="{6D11EF1E-A4E7-4C1C-9074-DD6B2DBF42F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>
              <a:defRPr sz="1200"/>
            </a:lvl1pPr>
          </a:lstStyle>
          <a:p>
            <a:fld id="{42F88466-F776-4664-B314-CC8FE058DE3B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>
              <a:defRPr sz="1200"/>
            </a:lvl1pPr>
          </a:lstStyle>
          <a:p>
            <a:fld id="{29165C5D-0DD7-4929-B323-1B2CC097029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rtl="0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165C5D-0DD7-4929-B323-1B2CC097029F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165C5D-0DD7-4929-B323-1B2CC097029F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165C5D-0DD7-4929-B323-1B2CC097029F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165C5D-0DD7-4929-B323-1B2CC097029F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165C5D-0DD7-4929-B323-1B2CC097029F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165C5D-0DD7-4929-B323-1B2CC097029F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165C5D-0DD7-4929-B323-1B2CC097029F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165C5D-0DD7-4929-B323-1B2CC097029F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165C5D-0DD7-4929-B323-1B2CC097029F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/>
          <a:lstStyle>
            <a:lvl1pPr marL="0" algn="r">
              <a:defRPr sz="5000"/>
            </a:lvl1pPr>
            <a:extLst/>
          </a:lstStyle>
          <a:p>
            <a:r>
              <a:rPr lang="cs-CZ" noProof="1" smtClean="0"/>
              <a:t>Klepnutím lze upravit styl předlohy nadpisů.</a:t>
            </a:r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2819400"/>
            <a:ext cx="82366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noProof="1" smtClean="0"/>
              <a:t>Klepnutím lze upravit styl předlohy podnadpisů.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DC4D5-FF39-4DD1-9B66-D3AFAF540384}" type="datetime1">
              <a:rPr lang="en-US" smtClean="0"/>
              <a:pPr/>
              <a:t>1/27/2013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C455C284-B64A-41C5-BF51-0401EE58565B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tx2">
              <a:lumMod val="75000"/>
            </a:schemeClr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DC4D5-FF39-4DD1-9B66-D3AFAF540384}" type="datetime1">
              <a:rPr lang="en-US" smtClean="0"/>
              <a:pPr/>
              <a:t>1/27/2013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C455C284-B64A-41C5-BF51-0401EE58565B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ctr">
              <a:buNone/>
              <a:defRPr sz="4000" b="0" cap="none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DC4D5-FF39-4DD1-9B66-D3AFAF540384}" type="datetime1">
              <a:rPr lang="en-US" smtClean="0"/>
              <a:pPr/>
              <a:t>1/27/2013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C455C284-B64A-41C5-BF51-0401EE58565B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 userDrawn="1"/>
        </p:nvSpPr>
        <p:spPr>
          <a:xfrm>
            <a:off x="588392" y="3248406"/>
            <a:ext cx="8001000" cy="9144"/>
          </a:xfrm>
          <a:prstGeom prst="rect">
            <a:avLst/>
          </a:prstGeom>
          <a:solidFill>
            <a:schemeClr val="tx2">
              <a:lumMod val="75000"/>
            </a:schemeClr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Shape 4"/>
          <p:cNvSpPr>
            <a:spLocks noGrp="1"/>
          </p:cNvSpPr>
          <p:nvPr>
            <p:ph type="dt" sz="half" idx="10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extLst/>
          </a:lstStyle>
          <a:p>
            <a:fld id="{7F6DC4D5-FF39-4DD1-9B66-D3AFAF540384}" type="datetime1">
              <a:rPr lang="en-US" sz="1000" smtClean="0">
                <a:solidFill>
                  <a:schemeClr val="tx1"/>
                </a:solidFill>
              </a:rPr>
              <a:pPr/>
              <a:t>1/27/2013</a:t>
            </a:fld>
            <a:endParaRPr lang="en-US"/>
          </a:p>
        </p:txBody>
      </p:sp>
      <p:sp>
        <p:nvSpPr>
          <p:cNvPr id="6" name="Shape 5"/>
          <p:cNvSpPr>
            <a:spLocks noGrp="1"/>
          </p:cNvSpPr>
          <p:nvPr>
            <p:ph type="ftr" sz="quarter" idx="11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hape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  <a:prstGeom prst="rect">
            <a:avLst/>
          </a:prstGeom>
        </p:spPr>
        <p:txBody>
          <a:bodyPr/>
          <a:lstStyle>
            <a:extLst/>
          </a:lstStyle>
          <a:p>
            <a:fld id="{C455C284-B64A-41C5-BF51-0401EE58565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/>
          <p:cNvSpPr/>
          <p:nvPr userDrawn="1"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tx2">
              <a:lumMod val="75000"/>
            </a:schemeClr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tx2">
              <a:lumMod val="75000"/>
            </a:schemeClr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tx2">
              <a:lumMod val="75000"/>
            </a:schemeClr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Shape 6"/>
          <p:cNvSpPr>
            <a:spLocks noGrp="1"/>
          </p:cNvSpPr>
          <p:nvPr>
            <p:ph type="dt" sz="half" idx="10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extLst/>
          </a:lstStyle>
          <a:p>
            <a:fld id="{7F6DC4D5-FF39-4DD1-9B66-D3AFAF540384}" type="datetime1">
              <a:rPr lang="en-US" sz="1000" smtClean="0">
                <a:solidFill>
                  <a:schemeClr val="tx1"/>
                </a:solidFill>
              </a:rPr>
              <a:pPr/>
              <a:t>1/27/2013</a:t>
            </a:fld>
            <a:endParaRPr lang="en-US"/>
          </a:p>
        </p:txBody>
      </p:sp>
      <p:sp>
        <p:nvSpPr>
          <p:cNvPr id="8" name="Shape 7"/>
          <p:cNvSpPr>
            <a:spLocks noGrp="1"/>
          </p:cNvSpPr>
          <p:nvPr>
            <p:ph type="ftr" sz="quarter" idx="11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hape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  <a:prstGeom prst="rect">
            <a:avLst/>
          </a:prstGeom>
        </p:spPr>
        <p:txBody>
          <a:bodyPr/>
          <a:lstStyle>
            <a:extLst/>
          </a:lstStyle>
          <a:p>
            <a:fld id="{C455C284-B64A-41C5-BF51-0401EE58565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8" name="Rectangle 7"/>
          <p:cNvSpPr/>
          <p:nvPr userDrawn="1"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tx2">
              <a:lumMod val="75000"/>
            </a:schemeClr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DC4D5-FF39-4DD1-9B66-D3AFAF540384}" type="datetime1">
              <a:rPr lang="en-US" smtClean="0"/>
              <a:pPr/>
              <a:t>1/27/2013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C455C284-B64A-41C5-BF51-0401EE58565B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DC4D5-FF39-4DD1-9B66-D3AFAF540384}" type="datetime1">
              <a:rPr lang="en-US" smtClean="0"/>
              <a:pPr/>
              <a:t>1/27/2013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C455C284-B64A-41C5-BF51-0401EE58565B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209800"/>
            <a:ext cx="84378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tx2">
              <a:lumMod val="75000"/>
            </a:schemeClr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DC4D5-FF39-4DD1-9B66-D3AFAF540384}" type="datetime1">
              <a:rPr lang="en-US" smtClean="0"/>
              <a:pPr/>
              <a:t>1/27/2013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C455C284-B64A-41C5-BF51-0401EE58565B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/>
            <a:r>
              <a:rPr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DC4D5-FF39-4DD1-9B66-D3AFAF540384}" type="datetime1">
              <a:rPr lang="en-US" smtClean="0"/>
              <a:pPr/>
              <a:t>1/27/2013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C455C284-B64A-41C5-BF51-0401EE58565B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DC4D5-FF39-4DD1-9B66-D3AFAF540384}" type="datetime1">
              <a:rPr lang="en-US" smtClean="0"/>
              <a:pPr/>
              <a:t>1/27/2013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C455C284-B64A-41C5-BF51-0401EE58565B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DC4D5-FF39-4DD1-9B66-D3AFAF540384}" type="datetime1">
              <a:rPr lang="en-US" smtClean="0"/>
              <a:pPr/>
              <a:t>1/27/2013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C455C284-B64A-41C5-BF51-0401EE58565B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430AB2-A245-4A1E-BBD7-E43F7304AA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97C1A-5788-4F45-8207-590785DB0B31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D3E637-6103-42D6-8EC8-BDD039DCB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D66A29-B4BC-4847-BDEE-369158B72D27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  <a:ln>
            <a:noFill/>
          </a:ln>
        </p:spPr>
        <p:txBody>
          <a:bodyPr rIns="91440" anchor="b">
            <a:normAutofit/>
          </a:bodyPr>
          <a:lstStyle>
            <a:extLst/>
          </a:lstStyle>
          <a:p>
            <a:r>
              <a:rPr lang="cs-CZ" noProof="1" smtClean="0"/>
              <a:t>Klepnutím lze upravit styl předlohy nadpisů.</a:t>
            </a:r>
            <a:endParaRPr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/>
            <a:r>
              <a:rPr lang="cs-CZ" noProof="1" smtClean="0"/>
              <a:t>Klepnutím lze upravit styly předlohy textu.</a:t>
            </a:r>
          </a:p>
          <a:p>
            <a:pPr lvl="1"/>
            <a:r>
              <a:rPr lang="cs-CZ" noProof="1" smtClean="0"/>
              <a:t>Druhá úroveň</a:t>
            </a:r>
          </a:p>
          <a:p>
            <a:pPr lvl="2"/>
            <a:r>
              <a:rPr lang="cs-CZ" noProof="1" smtClean="0"/>
              <a:t>Třetí úroveň</a:t>
            </a:r>
          </a:p>
          <a:p>
            <a:pPr lvl="3"/>
            <a:r>
              <a:rPr lang="cs-CZ" noProof="1" smtClean="0"/>
              <a:t>Čtvrtá úroveň</a:t>
            </a:r>
          </a:p>
          <a:p>
            <a:pPr lvl="4"/>
            <a:r>
              <a:rPr lang="cs-CZ" noProof="1" smtClean="0"/>
              <a:t>Pátá úroveň</a:t>
            </a:r>
            <a:endParaRPr lang="en-US" dirty="0"/>
          </a:p>
        </p:txBody>
      </p:sp>
      <p:sp>
        <p:nvSpPr>
          <p:cNvPr id="11" name="Shape 9"/>
          <p:cNvSpPr>
            <a:spLocks noGrp="1"/>
          </p:cNvSpPr>
          <p:nvPr>
            <p:ph type="dt" sz="half" idx="2"/>
          </p:nvPr>
        </p:nvSpPr>
        <p:spPr>
          <a:xfrm>
            <a:off x="7010400" y="6509004"/>
            <a:ext cx="1676400" cy="274320"/>
          </a:xfrm>
          <a:prstGeom prst="rect">
            <a:avLst/>
          </a:prstGeom>
        </p:spPr>
        <p:txBody>
          <a:bodyPr vert="horz" rtlCol="0" anchor="ctr" anchorCtr="0"/>
          <a:lstStyle>
            <a:lvl1pPr algn="r">
              <a:defRPr sz="1200"/>
            </a:lvl1pPr>
            <a:extLst/>
          </a:lstStyle>
          <a:p>
            <a:pPr algn="r"/>
            <a:fld id="{7F6DC4D5-FF39-4DD1-9B66-D3AFAF540384}" type="datetime1">
              <a:rPr lang="en-US" smtClean="0"/>
              <a:pPr algn="r"/>
              <a:t>1/27/2013</a:t>
            </a:fld>
            <a:endParaRPr lang="en-US"/>
          </a:p>
        </p:txBody>
      </p:sp>
      <p:sp>
        <p:nvSpPr>
          <p:cNvPr id="12" name="Shape 10"/>
          <p:cNvSpPr>
            <a:spLocks noGrp="1"/>
          </p:cNvSpPr>
          <p:nvPr>
            <p:ph type="sldNum" sz="quarter" idx="4"/>
          </p:nvPr>
        </p:nvSpPr>
        <p:spPr>
          <a:xfrm>
            <a:off x="8724900" y="6509004"/>
            <a:ext cx="378340" cy="274320"/>
          </a:xfrm>
          <a:prstGeom prst="rect">
            <a:avLst/>
          </a:prstGeom>
        </p:spPr>
        <p:txBody>
          <a:bodyPr vert="horz" rtlCol="0" anchor="ctr" anchorCtr="0"/>
          <a:lstStyle>
            <a:lvl1pPr>
              <a:defRPr sz="120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 algn="r"/>
            <a:fld id="{C455C284-B64A-41C5-BF51-0401EE58565B}" type="slidenum">
              <a:rPr lang="en-US" smtClean="0"/>
              <a:pPr algn="r"/>
              <a:t>‹#›</a:t>
            </a:fld>
            <a:endParaRPr lang="en-US" sz="1200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5" name="Shape 11"/>
          <p:cNvSpPr>
            <a:spLocks noGrp="1"/>
          </p:cNvSpPr>
          <p:nvPr>
            <p:ph type="ftr" sz="quarter" idx="3"/>
          </p:nvPr>
        </p:nvSpPr>
        <p:spPr>
          <a:xfrm>
            <a:off x="457200" y="6509004"/>
            <a:ext cx="6496050" cy="274320"/>
          </a:xfrm>
          <a:prstGeom prst="rect">
            <a:avLst/>
          </a:prstGeom>
        </p:spPr>
        <p:txBody>
          <a:bodyPr vert="horz" rtlCol="0" anchor="ctr" anchorCtr="0"/>
          <a:lstStyle>
            <a:lvl1pPr>
              <a:defRPr sz="1200"/>
            </a:lvl1pPr>
            <a:extLst/>
          </a:lstStyle>
          <a:p>
            <a:endParaRPr lang="en-US" sz="12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  <p:sldLayoutId id="2147483671" r:id="rId13"/>
  </p:sldLayoutIdLst>
  <p:hf sldNum="0" hdr="0" ftr="0" dt="0"/>
  <p:txStyles>
    <p:titleStyle>
      <a:lvl1pPr marL="54864" algn="l" rtl="0" eaLnBrk="1" latinLnBrk="0" hangingPunct="1">
        <a:spcBef>
          <a:spcPct val="0"/>
        </a:spcBef>
        <a:buNone/>
        <a:defRPr sz="4000" b="0" kern="1200">
          <a:ln>
            <a:noFill/>
          </a:ln>
          <a:solidFill>
            <a:schemeClr val="tx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514350" indent="-514350" algn="l" rtl="0" eaLnBrk="1" latinLnBrk="0" hangingPunct="1">
        <a:spcBef>
          <a:spcPts val="0"/>
        </a:spcBef>
        <a:buClr>
          <a:schemeClr val="tx2"/>
        </a:buClr>
        <a:buSzPct val="70000"/>
        <a:buFont typeface="+mj-lt"/>
        <a:buAutoNum type="alphaUcPeriod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925830" indent="-514350" algn="l" rtl="0" eaLnBrk="1" latinLnBrk="0" hangingPunct="1">
        <a:spcBef>
          <a:spcPts val="400"/>
        </a:spcBef>
        <a:buClr>
          <a:schemeClr val="tx2"/>
        </a:buClr>
        <a:buSzPct val="90000"/>
        <a:buFont typeface="+mj-lt"/>
        <a:buAutoNum type="alphaUcPeriod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88136" indent="-457200" algn="l" rtl="0" eaLnBrk="1" latinLnBrk="0" hangingPunct="1">
        <a:spcBef>
          <a:spcPts val="400"/>
        </a:spcBef>
        <a:buClr>
          <a:schemeClr val="tx2"/>
        </a:buClr>
        <a:buSzPct val="100000"/>
        <a:buFont typeface="+mj-lt"/>
        <a:buAutoNum type="alphaUcPeriod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457200" algn="l" rtl="0" eaLnBrk="1" latinLnBrk="0" hangingPunct="1">
        <a:spcBef>
          <a:spcPts val="400"/>
        </a:spcBef>
        <a:buClr>
          <a:schemeClr val="tx2"/>
        </a:buClr>
        <a:buSzPct val="100000"/>
        <a:buFont typeface="+mj-lt"/>
        <a:buAutoNum type="alphaUcPeriod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457200" algn="l" rtl="0" eaLnBrk="1" latinLnBrk="0" hangingPunct="1">
        <a:spcBef>
          <a:spcPts val="400"/>
        </a:spcBef>
        <a:buClr>
          <a:schemeClr val="tx2"/>
        </a:buClr>
        <a:buSzPct val="100000"/>
        <a:buFont typeface="+mj-lt"/>
        <a:buAutoNum type="alphaUcPeriod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540764" indent="-342900" algn="l" rtl="0" eaLnBrk="1" latinLnBrk="0" hangingPunct="1">
        <a:spcBef>
          <a:spcPts val="400"/>
        </a:spcBef>
        <a:buClr>
          <a:schemeClr val="tx2"/>
        </a:buClr>
        <a:buFont typeface="+mj-lt"/>
        <a:buAutoNum type="alphaUcPeriod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23644" indent="-342900" algn="l" rtl="0" eaLnBrk="1" latinLnBrk="0" hangingPunct="1">
        <a:spcBef>
          <a:spcPts val="400"/>
        </a:spcBef>
        <a:buClr>
          <a:schemeClr val="tx2"/>
        </a:buClr>
        <a:buFont typeface="+mj-lt"/>
        <a:buAutoNum type="alphaUcPeriod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906524" indent="-342900" algn="l" rtl="0" eaLnBrk="1" latinLnBrk="0" hangingPunct="1">
        <a:spcBef>
          <a:spcPts val="400"/>
        </a:spcBef>
        <a:buClr>
          <a:schemeClr val="tx2"/>
        </a:buClr>
        <a:buFont typeface="+mj-lt"/>
        <a:buAutoNum type="alphaUcPeriod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089404" indent="-342900" algn="l" rtl="0" eaLnBrk="1" latinLnBrk="0" hangingPunct="1">
        <a:spcBef>
          <a:spcPts val="400"/>
        </a:spcBef>
        <a:buClr>
          <a:schemeClr val="tx2"/>
        </a:buClr>
        <a:buFont typeface="+mj-lt"/>
        <a:buAutoNum type="alphaUcPeriod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Healthy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food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quiz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Bc. Tamara Divišová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knowledge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 -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healthy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Elementary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 +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27.12.2012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Healthy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food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Healthy</a:t>
            </a:r>
            <a:r>
              <a:rPr lang="cs-CZ" dirty="0" smtClean="0"/>
              <a:t> </a:t>
            </a:r>
            <a:r>
              <a:rPr lang="cs-CZ" dirty="0" err="1" smtClean="0"/>
              <a:t>food</a:t>
            </a:r>
            <a:r>
              <a:rPr lang="cs-CZ" dirty="0" smtClean="0"/>
              <a:t> </a:t>
            </a:r>
            <a:r>
              <a:rPr lang="cs-CZ" dirty="0" err="1" smtClean="0"/>
              <a:t>quiz</a:t>
            </a:r>
            <a:endParaRPr lang="cs-CZ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254000" algn="tl" rotWithShape="0">
                    <a:srgbClr val="000000">
                      <a:alpha val="43137"/>
                    </a:srgbClr>
                  </a:outerShdw>
                </a:effectLst>
              </a:rPr>
              <a:t>Do </a:t>
            </a:r>
            <a:r>
              <a:rPr lang="cs-CZ" dirty="0" err="1" smtClean="0">
                <a:solidFill>
                  <a:schemeClr val="bg1"/>
                </a:solidFill>
                <a:effectLst>
                  <a:outerShdw blurRad="254000" algn="tl" rotWithShape="0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dirty="0" smtClean="0">
                <a:solidFill>
                  <a:schemeClr val="bg1"/>
                </a:solidFill>
                <a:effectLst>
                  <a:outerShdw blurRad="254000" algn="tl" rotWithShape="0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bg1"/>
                </a:solidFill>
                <a:effectLst>
                  <a:outerShdw blurRad="254000" algn="tl" rotWithShape="0">
                    <a:srgbClr val="000000">
                      <a:alpha val="43137"/>
                    </a:srgbClr>
                  </a:outerShdw>
                </a:effectLst>
              </a:rPr>
              <a:t>know</a:t>
            </a:r>
            <a:r>
              <a:rPr lang="cs-CZ" dirty="0" smtClean="0">
                <a:solidFill>
                  <a:schemeClr val="bg1"/>
                </a:solidFill>
                <a:effectLst>
                  <a:outerShdw blurRad="254000" algn="tl" rotWithShape="0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bg1"/>
                </a:solidFill>
                <a:effectLst>
                  <a:outerShdw blurRad="254000" algn="tl" rotWithShape="0">
                    <a:srgbClr val="000000">
                      <a:alpha val="43137"/>
                    </a:srgbClr>
                  </a:outerShdw>
                </a:effectLst>
              </a:rPr>
              <a:t>which</a:t>
            </a:r>
            <a:r>
              <a:rPr lang="cs-CZ" dirty="0" smtClean="0">
                <a:solidFill>
                  <a:schemeClr val="bg1"/>
                </a:solidFill>
                <a:effectLst>
                  <a:outerShdw blurRad="254000" algn="tl" rotWithShape="0">
                    <a:srgbClr val="000000">
                      <a:alpha val="43137"/>
                    </a:srgbClr>
                  </a:outerShdw>
                </a:effectLst>
              </a:rPr>
              <a:t> part </a:t>
            </a:r>
            <a:r>
              <a:rPr lang="cs-CZ" dirty="0" err="1" smtClean="0">
                <a:solidFill>
                  <a:schemeClr val="bg1"/>
                </a:solidFill>
                <a:effectLst>
                  <a:outerShdw blurRad="254000" algn="tl" rotWithShape="0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dirty="0" smtClean="0">
                <a:solidFill>
                  <a:schemeClr val="bg1"/>
                </a:solidFill>
                <a:effectLst>
                  <a:outerShdw blurRad="254000" algn="tl" rotWithShape="0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bg1"/>
                </a:solidFill>
                <a:effectLst>
                  <a:outerShdw blurRad="254000" algn="tl" rotWithShape="0">
                    <a:srgbClr val="000000">
                      <a:alpha val="43137"/>
                    </a:srgbClr>
                  </a:outerShdw>
                </a:effectLst>
              </a:rPr>
              <a:t>vegetables</a:t>
            </a:r>
            <a:r>
              <a:rPr lang="cs-CZ" dirty="0" smtClean="0">
                <a:solidFill>
                  <a:schemeClr val="bg1"/>
                </a:solidFill>
                <a:effectLst>
                  <a:outerShdw blurRad="254000" algn="tl" rotWithShape="0">
                    <a:srgbClr val="000000">
                      <a:alpha val="43137"/>
                    </a:srgbClr>
                  </a:outerShdw>
                </a:effectLst>
              </a:rPr>
              <a:t> do </a:t>
            </a:r>
            <a:r>
              <a:rPr lang="cs-CZ" dirty="0" err="1" smtClean="0">
                <a:solidFill>
                  <a:schemeClr val="bg1"/>
                </a:solidFill>
                <a:effectLst>
                  <a:outerShdw blurRad="254000" algn="tl" rotWithShape="0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dirty="0" smtClean="0">
                <a:solidFill>
                  <a:schemeClr val="bg1"/>
                </a:solidFill>
                <a:effectLst>
                  <a:outerShdw blurRad="254000" algn="tl" rotWithShape="0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bg1"/>
                </a:solidFill>
                <a:effectLst>
                  <a:outerShdw blurRad="254000" algn="tl" rotWithShape="0">
                    <a:srgbClr val="000000">
                      <a:alpha val="43137"/>
                    </a:srgbClr>
                  </a:outerShdw>
                </a:effectLst>
              </a:rPr>
              <a:t>eat</a:t>
            </a:r>
            <a:r>
              <a:rPr lang="cs-CZ" dirty="0" smtClean="0">
                <a:solidFill>
                  <a:schemeClr val="bg1"/>
                </a:solidFill>
                <a:effectLst>
                  <a:outerShdw blurRad="254000" algn="tl" rotWithShape="0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5148064" y="4941168"/>
            <a:ext cx="1676400" cy="27432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1. </a:t>
            </a:r>
            <a:r>
              <a:rPr lang="cs-CZ" b="1" dirty="0" err="1" smtClean="0"/>
              <a:t>Tomato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a:</a:t>
            </a:r>
            <a:endParaRPr lang="cs-CZ" dirty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lphaUcPeriod"/>
            </a:pPr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seed</a:t>
            </a:r>
            <a:endParaRPr lang="cs-CZ" noProof="0" dirty="0" smtClean="0"/>
          </a:p>
          <a:p>
            <a:pPr>
              <a:buFont typeface="+mj-lt"/>
              <a:buAutoNum type="alphaUcPeriod"/>
            </a:pPr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flower</a:t>
            </a:r>
            <a:endParaRPr lang="cs-CZ" noProof="0" dirty="0" smtClean="0"/>
          </a:p>
          <a:p>
            <a:pPr>
              <a:buFont typeface="+mj-lt"/>
              <a:buAutoNum type="alphaUcPeriod" startAt="3"/>
            </a:pPr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root</a:t>
            </a:r>
            <a:endParaRPr lang="cs-CZ" noProof="0" dirty="0" smtClean="0"/>
          </a:p>
          <a:p>
            <a:pPr>
              <a:buFont typeface="+mj-lt"/>
              <a:buAutoNum type="alphaUcPeriod" startAt="3"/>
            </a:pPr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fruit</a:t>
            </a:r>
            <a:endParaRPr lang="cs-CZ" noProof="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2. </a:t>
            </a:r>
            <a:r>
              <a:rPr lang="cs-CZ" b="1" dirty="0" err="1" smtClean="0"/>
              <a:t>Garlic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a: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leaf</a:t>
            </a:r>
            <a:endParaRPr lang="cs-CZ" noProof="0" dirty="0" smtClean="0"/>
          </a:p>
          <a:p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root</a:t>
            </a:r>
            <a:endParaRPr lang="cs-CZ" noProof="0" dirty="0" smtClean="0"/>
          </a:p>
          <a:p>
            <a:r>
              <a:rPr lang="cs-CZ" sz="3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stem</a:t>
            </a:r>
            <a:endParaRPr lang="cs-CZ" noProof="0" dirty="0" smtClean="0"/>
          </a:p>
          <a:p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bulb</a:t>
            </a:r>
            <a:endParaRPr lang="cs-CZ" noProof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noProof="0" dirty="0" smtClean="0"/>
              <a:t>3. </a:t>
            </a:r>
            <a:r>
              <a:rPr lang="cs-CZ" b="1" dirty="0" err="1" smtClean="0"/>
              <a:t>Ginger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a: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leaf</a:t>
            </a:r>
            <a:endParaRPr lang="cs-CZ" noProof="0" dirty="0" smtClean="0"/>
          </a:p>
          <a:p>
            <a:r>
              <a:rPr lang="cs-CZ" sz="3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stem</a:t>
            </a:r>
            <a:endParaRPr lang="cs-CZ" noProof="0" dirty="0" smtClean="0"/>
          </a:p>
          <a:p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root</a:t>
            </a:r>
            <a:endParaRPr lang="cs-CZ" noProof="0" dirty="0" smtClean="0"/>
          </a:p>
          <a:p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fruit</a:t>
            </a:r>
            <a:endParaRPr lang="cs-CZ" noProof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4.Carrot </a:t>
            </a:r>
            <a:r>
              <a:rPr lang="cs-CZ" b="1" dirty="0" err="1" smtClean="0"/>
              <a:t>is</a:t>
            </a:r>
            <a:r>
              <a:rPr lang="cs-CZ" b="1" dirty="0" smtClean="0"/>
              <a:t> a:</a:t>
            </a:r>
            <a:endParaRPr lang="cs-CZ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root</a:t>
            </a:r>
            <a:endParaRPr lang="cs-CZ" noProof="0" dirty="0" smtClean="0"/>
          </a:p>
          <a:p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bulb</a:t>
            </a:r>
            <a:endParaRPr lang="cs-CZ" noProof="0" dirty="0" smtClean="0"/>
          </a:p>
          <a:p>
            <a:r>
              <a:rPr lang="cs-CZ" sz="3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stem</a:t>
            </a:r>
            <a:endParaRPr lang="cs-CZ" noProof="0" dirty="0" smtClean="0"/>
          </a:p>
          <a:p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fruit</a:t>
            </a:r>
            <a:endParaRPr lang="cs-CZ" noProof="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noProof="0" dirty="0" smtClean="0"/>
              <a:t>5. </a:t>
            </a:r>
            <a:r>
              <a:rPr lang="cs-CZ" b="1" dirty="0" err="1" smtClean="0"/>
              <a:t>Potato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a: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root</a:t>
            </a:r>
            <a:endParaRPr lang="cs-CZ" noProof="0" dirty="0" smtClean="0"/>
          </a:p>
          <a:p>
            <a:r>
              <a:rPr lang="cs-CZ" sz="3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tuber</a:t>
            </a:r>
            <a:endParaRPr lang="cs-CZ" noProof="0" dirty="0" smtClean="0"/>
          </a:p>
          <a:p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fruit</a:t>
            </a:r>
            <a:endParaRPr lang="cs-CZ" noProof="0" dirty="0" smtClean="0"/>
          </a:p>
          <a:p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seed</a:t>
            </a:r>
            <a:endParaRPr lang="cs-CZ" noProof="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dirty="0" smtClean="0"/>
              <a:t>6. </a:t>
            </a:r>
            <a:r>
              <a:rPr lang="cs-CZ" sz="4000" b="0" kern="1200" dirty="0" err="1" smtClean="0">
                <a:ln>
                  <a:noFill/>
                </a:ln>
                <a:solidFill>
                  <a:schemeClr val="tx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rPr>
              <a:t>Couliflower</a:t>
            </a:r>
            <a:r>
              <a:rPr lang="cs-CZ" sz="4000" b="0" kern="1200" dirty="0" smtClean="0">
                <a:ln>
                  <a:noFill/>
                </a:ln>
                <a:solidFill>
                  <a:schemeClr val="tx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4000" b="0" kern="1200" dirty="0" err="1" smtClean="0">
                <a:ln>
                  <a:noFill/>
                </a:ln>
                <a:solidFill>
                  <a:schemeClr val="tx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rPr>
              <a:t>is</a:t>
            </a:r>
            <a:r>
              <a:rPr lang="cs-CZ" sz="4000" b="0" kern="1200" dirty="0" smtClean="0">
                <a:ln>
                  <a:noFill/>
                </a:ln>
                <a:solidFill>
                  <a:schemeClr val="tx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rPr>
              <a:t> a:</a:t>
            </a:r>
            <a:endParaRPr lang="cs-CZ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leaf</a:t>
            </a:r>
            <a:endParaRPr lang="cs-CZ" noProof="0" dirty="0" smtClean="0"/>
          </a:p>
          <a:p>
            <a:r>
              <a:rPr lang="cs-CZ" sz="3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stem</a:t>
            </a:r>
            <a:endParaRPr lang="cs-CZ" noProof="0" dirty="0" smtClean="0"/>
          </a:p>
          <a:p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fruit</a:t>
            </a:r>
            <a:endParaRPr lang="cs-CZ" noProof="0" dirty="0" smtClean="0"/>
          </a:p>
          <a:p>
            <a:r>
              <a:rPr lang="cs-CZ" sz="3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flower</a:t>
            </a:r>
            <a:endParaRPr lang="cs-CZ" noProof="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dirty="0" err="1" smtClean="0"/>
              <a:t>End</a:t>
            </a:r>
            <a:r>
              <a:rPr lang="cs-CZ" noProof="0" dirty="0" smtClean="0"/>
              <a:t> </a:t>
            </a:r>
            <a:r>
              <a:rPr lang="cs-CZ" noProof="0" dirty="0" err="1" smtClean="0"/>
              <a:t>of</a:t>
            </a:r>
            <a:r>
              <a:rPr lang="cs-CZ" noProof="0" dirty="0" smtClean="0"/>
              <a:t> </a:t>
            </a:r>
            <a:r>
              <a:rPr lang="cs-CZ" noProof="0" dirty="0" err="1" smtClean="0"/>
              <a:t>the</a:t>
            </a:r>
            <a:r>
              <a:rPr lang="cs-CZ" noProof="0" dirty="0" smtClean="0"/>
              <a:t> </a:t>
            </a:r>
            <a:r>
              <a:rPr lang="cs-CZ" noProof="0" dirty="0" err="1" smtClean="0"/>
              <a:t>quiz</a:t>
            </a:r>
            <a:endParaRPr lang="cs-CZ" noProof="0" dirty="0"/>
          </a:p>
        </p:txBody>
      </p:sp>
      <p:sp>
        <p:nvSpPr>
          <p:cNvPr id="8" name="Rectangle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kern="1200" dirty="0" err="1" smtClean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answers</a:t>
            </a:r>
            <a:endParaRPr lang="cs-CZ" noProof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dirty="0" smtClean="0"/>
              <a:t>ANSWERS:</a:t>
            </a:r>
            <a:endParaRPr lang="cs-CZ" noProof="0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cs-CZ" dirty="0" smtClean="0"/>
              <a:t>D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D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B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A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B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D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 započetím práce prosím připravte přehled slovní zásoby, pokud není studentům dostatečně známá.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Každou otázku můžete doplnit dalšími otázkami a ujistit se tak o dostatečném porozumění slovní zásobě i větám.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Kvíz je určen i k mezipředmětové výuce, je možné jej použít i při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CLILové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formě vyučování.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Sady MS Office</a:t>
            </a:r>
          </a:p>
          <a:p>
            <a:r>
              <a:rPr lang="cs-CZ" dirty="0" smtClean="0"/>
              <a:t>a</a:t>
            </a:r>
            <a:r>
              <a:rPr lang="cs-CZ" dirty="0" smtClean="0"/>
              <a:t>rchiv autora</a:t>
            </a:r>
          </a:p>
          <a:p>
            <a:r>
              <a:rPr lang="cs-CZ" dirty="0" err="1" smtClean="0"/>
              <a:t>Wikipedia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ultiChoiceTest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140000" t="120000" r="105000" b="15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0000"/>
                <a:satMod val="155000"/>
              </a:schemeClr>
            </a:gs>
            <a:gs pos="65000">
              <a:schemeClr val="phClr">
                <a:shade val="85000"/>
                <a:satMod val="155000"/>
              </a:schemeClr>
            </a:gs>
            <a:gs pos="100000">
              <a:schemeClr val="phClr">
                <a:shade val="95000"/>
                <a:satMod val="155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prstMaterial="matte">
            <a:bevelT h="2222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0000"/>
                <a:satMod val="155000"/>
              </a:schemeClr>
            </a:gs>
            <a:gs pos="35000">
              <a:schemeClr val="phClr">
                <a:shade val="75000"/>
                <a:satMod val="155000"/>
              </a:schemeClr>
            </a:gs>
            <a:gs pos="100000">
              <a:schemeClr val="phClr">
                <a:tint val="80000"/>
                <a:satMod val="255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0000"/>
                <a:satMod val="155000"/>
              </a:schemeClr>
            </a:gs>
            <a:gs pos="65000">
              <a:schemeClr val="phClr">
                <a:shade val="85000"/>
                <a:satMod val="155000"/>
              </a:schemeClr>
            </a:gs>
            <a:gs pos="100000">
              <a:schemeClr val="phClr">
                <a:shade val="95000"/>
                <a:satMod val="155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prstMaterial="matte">
            <a:bevelT h="2222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0000"/>
                <a:satMod val="155000"/>
              </a:schemeClr>
            </a:gs>
            <a:gs pos="35000">
              <a:schemeClr val="phClr">
                <a:shade val="75000"/>
                <a:satMod val="155000"/>
              </a:schemeClr>
            </a:gs>
            <a:gs pos="100000">
              <a:schemeClr val="phClr">
                <a:tint val="80000"/>
                <a:satMod val="255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0CAF097-5C62-4095-97AA-BE8C1F682DB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MultiChoiceTest</Template>
  <TotalTime>0</TotalTime>
  <Words>237</Words>
  <Application>Microsoft Office PowerPoint</Application>
  <PresentationFormat>Předvádění na obrazovce (4:3)</PresentationFormat>
  <Paragraphs>79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MultiChoiceTest</vt:lpstr>
      <vt:lpstr>Snímek 1</vt:lpstr>
      <vt:lpstr>Healthy food quiz</vt:lpstr>
      <vt:lpstr>1. Tomato is a:</vt:lpstr>
      <vt:lpstr>2. Garlic is a:</vt:lpstr>
      <vt:lpstr>3. Ginger is a: </vt:lpstr>
      <vt:lpstr>4.Carrot is a:</vt:lpstr>
      <vt:lpstr>5. Potato is a: </vt:lpstr>
      <vt:lpstr>6. Couliflower is a:</vt:lpstr>
      <vt:lpstr>End of the quiz</vt:lpstr>
      <vt:lpstr>ANSWERS:</vt:lpstr>
      <vt:lpstr>Snímek 11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2013-01-27T10:58:33Z</dcterms:created>
  <dcterms:modified xsi:type="dcterms:W3CDTF">2013-01-27T21:34:45Z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TC101659539990</vt:lpwstr>
  </property>
</Properties>
</file>