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VY_32_INOVACE_07_Matematické hádanky 7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 Matematické hádanky  7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Matematika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D36AEE-5C51-442C-8108-C8E922DF29FB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C7857F1-FFC1-4550-B445-B9503DED6AA1}" type="presOf" srcId="{EBC41103-E2E5-4D48-9B4B-425520D3D098}" destId="{50C2F88D-8688-44C2-A854-691F34009D3B}" srcOrd="0" destOrd="0" presId="urn:microsoft.com/office/officeart/2005/8/layout/target3"/>
    <dgm:cxn modelId="{5FC65439-3CCB-4980-89FE-909E93B7F98C}" type="presOf" srcId="{445C7998-7549-48B0-BD68-D4F0167F02E5}" destId="{BC35EE03-4121-4EF9-923D-7CB6D30D358D}" srcOrd="0" destOrd="0" presId="urn:microsoft.com/office/officeart/2005/8/layout/target3"/>
    <dgm:cxn modelId="{EB439F2E-F13B-467C-A335-817A37AE633D}" type="presOf" srcId="{DAEA276B-ECF9-46F6-A7D3-4693B2D32BC4}" destId="{F69A1436-182C-465B-AD7F-FE48E0C090C1}" srcOrd="1" destOrd="0" presId="urn:microsoft.com/office/officeart/2005/8/layout/target3"/>
    <dgm:cxn modelId="{91C33761-F482-4911-9428-2CB49AE3CBB2}" type="presOf" srcId="{019433A1-1324-4DE1-9E6F-32B851095F74}" destId="{A3817367-F2BC-482F-8832-FA00B51DCCF3}" srcOrd="0" destOrd="0" presId="urn:microsoft.com/office/officeart/2005/8/layout/target3"/>
    <dgm:cxn modelId="{7CD853FB-8E96-4FE0-9853-896C96E3E005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456E6D-9CDE-4861-9F59-356FC6A876E5}" type="presOf" srcId="{C73C7642-F245-4585-8F88-243F9FAEF6CA}" destId="{97289DF2-90F4-4EC2-A9FC-633B00BAB610}" srcOrd="0" destOrd="0" presId="urn:microsoft.com/office/officeart/2005/8/layout/target3"/>
    <dgm:cxn modelId="{694B340C-A0AD-449D-85AC-435C431030D0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755D543-7F12-4AD7-9AFA-1D25CBBA4AB1}" type="presOf" srcId="{FBBFC3EA-9D9D-4F3A-BEA6-9C2C0E46BF20}" destId="{643EA938-EDE0-4533-ACCC-D2BD6F3A527C}" srcOrd="0" destOrd="0" presId="urn:microsoft.com/office/officeart/2005/8/layout/target3"/>
    <dgm:cxn modelId="{6ADE7B7D-6FF1-4168-94AA-DB453C00F354}" type="presOf" srcId="{445C7998-7549-48B0-BD68-D4F0167F02E5}" destId="{4D19AB04-24FA-40C2-B203-52AE3D15E171}" srcOrd="1" destOrd="0" presId="urn:microsoft.com/office/officeart/2005/8/layout/target3"/>
    <dgm:cxn modelId="{CB627814-ADC2-4B67-B167-169A9F791E24}" type="presOf" srcId="{EBC41103-E2E5-4D48-9B4B-425520D3D098}" destId="{F969C235-9271-4D34-B740-D627A121CAD0}" srcOrd="1" destOrd="0" presId="urn:microsoft.com/office/officeart/2005/8/layout/target3"/>
    <dgm:cxn modelId="{4EFD8F72-000B-46DD-88BE-8AE7AC2E23C2}" type="presOf" srcId="{FBBFC3EA-9D9D-4F3A-BEA6-9C2C0E46BF20}" destId="{832BF48F-0145-4429-9E02-8FCA946CCE9E}" srcOrd="1" destOrd="0" presId="urn:microsoft.com/office/officeart/2005/8/layout/target3"/>
    <dgm:cxn modelId="{FB0C616D-66EA-4D25-9A34-E033B3AF6E31}" type="presOf" srcId="{DAEA276B-ECF9-46F6-A7D3-4693B2D32BC4}" destId="{CDED6FE3-AD8F-4ACC-B6B8-710EDDD97598}" srcOrd="0" destOrd="0" presId="urn:microsoft.com/office/officeart/2005/8/layout/target3"/>
    <dgm:cxn modelId="{A58BEDDB-1649-47DF-8B5A-3A5A8955F198}" type="presParOf" srcId="{71045F8C-00FA-488E-A7BD-E2E6753D979D}" destId="{3577EC6B-C980-4F34-8C69-4365E7B8FC8C}" srcOrd="0" destOrd="0" presId="urn:microsoft.com/office/officeart/2005/8/layout/target3"/>
    <dgm:cxn modelId="{E2D23C20-348A-435F-A12B-051BC9FEC1A9}" type="presParOf" srcId="{71045F8C-00FA-488E-A7BD-E2E6753D979D}" destId="{6940EB87-DC1D-4BC3-9408-9AC2E1FFC039}" srcOrd="1" destOrd="0" presId="urn:microsoft.com/office/officeart/2005/8/layout/target3"/>
    <dgm:cxn modelId="{563D09E7-B995-4D8F-BD98-79268ECE0762}" type="presParOf" srcId="{71045F8C-00FA-488E-A7BD-E2E6753D979D}" destId="{BC35EE03-4121-4EF9-923D-7CB6D30D358D}" srcOrd="2" destOrd="0" presId="urn:microsoft.com/office/officeart/2005/8/layout/target3"/>
    <dgm:cxn modelId="{DFFEC15B-B4E6-461E-A793-8B48B3077996}" type="presParOf" srcId="{71045F8C-00FA-488E-A7BD-E2E6753D979D}" destId="{C95EEA27-3CBF-4645-A92D-9D8AF5C1CBFC}" srcOrd="3" destOrd="0" presId="urn:microsoft.com/office/officeart/2005/8/layout/target3"/>
    <dgm:cxn modelId="{DD48B7CB-51CA-4E64-81C2-AEF7FA1C62A2}" type="presParOf" srcId="{71045F8C-00FA-488E-A7BD-E2E6753D979D}" destId="{851BB866-B6AE-4566-893F-4C635BA974FC}" srcOrd="4" destOrd="0" presId="urn:microsoft.com/office/officeart/2005/8/layout/target3"/>
    <dgm:cxn modelId="{1876C4D6-EE7F-4E5E-B2CF-57A315E7217E}" type="presParOf" srcId="{71045F8C-00FA-488E-A7BD-E2E6753D979D}" destId="{643EA938-EDE0-4533-ACCC-D2BD6F3A527C}" srcOrd="5" destOrd="0" presId="urn:microsoft.com/office/officeart/2005/8/layout/target3"/>
    <dgm:cxn modelId="{BCB73250-08CC-49E2-9C67-B8B76E1FC712}" type="presParOf" srcId="{71045F8C-00FA-488E-A7BD-E2E6753D979D}" destId="{92F31B18-D66D-4CC7-89B9-378928DE877D}" srcOrd="6" destOrd="0" presId="urn:microsoft.com/office/officeart/2005/8/layout/target3"/>
    <dgm:cxn modelId="{2B4FBB9C-7227-4221-9516-B89ADF3A0CFF}" type="presParOf" srcId="{71045F8C-00FA-488E-A7BD-E2E6753D979D}" destId="{902074E1-B931-4618-97F1-FADBE82E9C3C}" srcOrd="7" destOrd="0" presId="urn:microsoft.com/office/officeart/2005/8/layout/target3"/>
    <dgm:cxn modelId="{559D2480-8BB9-453E-8255-BCEEE8F36196}" type="presParOf" srcId="{71045F8C-00FA-488E-A7BD-E2E6753D979D}" destId="{A3817367-F2BC-482F-8832-FA00B51DCCF3}" srcOrd="8" destOrd="0" presId="urn:microsoft.com/office/officeart/2005/8/layout/target3"/>
    <dgm:cxn modelId="{75F5D7C4-81E4-4AFD-B46C-AFDB8EFF50B1}" type="presParOf" srcId="{71045F8C-00FA-488E-A7BD-E2E6753D979D}" destId="{626ABFF6-56C8-4386-B662-68EC364EED9D}" srcOrd="9" destOrd="0" presId="urn:microsoft.com/office/officeart/2005/8/layout/target3"/>
    <dgm:cxn modelId="{E6F738FE-53BA-4577-96FD-450D603201A7}" type="presParOf" srcId="{71045F8C-00FA-488E-A7BD-E2E6753D979D}" destId="{6DB11F1C-D028-4800-9625-6611CA9DE6D4}" srcOrd="10" destOrd="0" presId="urn:microsoft.com/office/officeart/2005/8/layout/target3"/>
    <dgm:cxn modelId="{E5506888-C583-4BE2-A025-14B906D42395}" type="presParOf" srcId="{71045F8C-00FA-488E-A7BD-E2E6753D979D}" destId="{CDED6FE3-AD8F-4ACC-B6B8-710EDDD97598}" srcOrd="11" destOrd="0" presId="urn:microsoft.com/office/officeart/2005/8/layout/target3"/>
    <dgm:cxn modelId="{B6AD6896-7278-4C3A-9286-A97EC9351EEB}" type="presParOf" srcId="{71045F8C-00FA-488E-A7BD-E2E6753D979D}" destId="{397AC6D7-84A6-4150-958F-83C92D9ACF38}" srcOrd="12" destOrd="0" presId="urn:microsoft.com/office/officeart/2005/8/layout/target3"/>
    <dgm:cxn modelId="{6614710D-2F38-4E7E-A6E4-2411E2FE21A7}" type="presParOf" srcId="{71045F8C-00FA-488E-A7BD-E2E6753D979D}" destId="{D7419528-33A6-416D-9E64-B3F7915C5149}" srcOrd="13" destOrd="0" presId="urn:microsoft.com/office/officeart/2005/8/layout/target3"/>
    <dgm:cxn modelId="{1BA4BE51-B1E2-461A-B61A-D0E87DA32D1E}" type="presParOf" srcId="{71045F8C-00FA-488E-A7BD-E2E6753D979D}" destId="{97289DF2-90F4-4EC2-A9FC-633B00BAB610}" srcOrd="14" destOrd="0" presId="urn:microsoft.com/office/officeart/2005/8/layout/target3"/>
    <dgm:cxn modelId="{E8297546-F9A9-437F-B33F-27C335D33FBF}" type="presParOf" srcId="{71045F8C-00FA-488E-A7BD-E2E6753D979D}" destId="{234EBA9D-95B4-4C20-A84E-6F65F1085DC6}" srcOrd="15" destOrd="0" presId="urn:microsoft.com/office/officeart/2005/8/layout/target3"/>
    <dgm:cxn modelId="{74BE0A0A-8F7D-4822-9EF1-AA1B2CFB6316}" type="presParOf" srcId="{71045F8C-00FA-488E-A7BD-E2E6753D979D}" destId="{12255512-213F-41DF-90A6-8B4CD74A2B52}" srcOrd="16" destOrd="0" presId="urn:microsoft.com/office/officeart/2005/8/layout/target3"/>
    <dgm:cxn modelId="{87215674-7C19-42E1-8608-0F6DB8734FA6}" type="presParOf" srcId="{71045F8C-00FA-488E-A7BD-E2E6753D979D}" destId="{50C2F88D-8688-44C2-A854-691F34009D3B}" srcOrd="17" destOrd="0" presId="urn:microsoft.com/office/officeart/2005/8/layout/target3"/>
    <dgm:cxn modelId="{0E53D19D-E2D3-4ADD-B114-586628A569E7}" type="presParOf" srcId="{71045F8C-00FA-488E-A7BD-E2E6753D979D}" destId="{4D19AB04-24FA-40C2-B203-52AE3D15E171}" srcOrd="18" destOrd="0" presId="urn:microsoft.com/office/officeart/2005/8/layout/target3"/>
    <dgm:cxn modelId="{F82B1AB3-BBBA-4462-A3FB-C419FF8899DA}" type="presParOf" srcId="{71045F8C-00FA-488E-A7BD-E2E6753D979D}" destId="{832BF48F-0145-4429-9E02-8FCA946CCE9E}" srcOrd="19" destOrd="0" presId="urn:microsoft.com/office/officeart/2005/8/layout/target3"/>
    <dgm:cxn modelId="{B2F0150D-B3DB-4B8D-8E09-16F7D4BE89C6}" type="presParOf" srcId="{71045F8C-00FA-488E-A7BD-E2E6753D979D}" destId="{E7297F21-D4FD-4A41-AE58-814D01A6B5E7}" srcOrd="20" destOrd="0" presId="urn:microsoft.com/office/officeart/2005/8/layout/target3"/>
    <dgm:cxn modelId="{1DE62730-607D-4376-8304-2EA1404D847A}" type="presParOf" srcId="{71045F8C-00FA-488E-A7BD-E2E6753D979D}" destId="{F69A1436-182C-465B-AD7F-FE48E0C090C1}" srcOrd="21" destOrd="0" presId="urn:microsoft.com/office/officeart/2005/8/layout/target3"/>
    <dgm:cxn modelId="{212859EF-6977-4A6F-A7B6-B83F65927733}" type="presParOf" srcId="{71045F8C-00FA-488E-A7BD-E2E6753D979D}" destId="{AA41A67C-3D3F-4AE9-9E0F-5D7F7BB2E741}" srcOrd="22" destOrd="0" presId="urn:microsoft.com/office/officeart/2005/8/layout/target3"/>
    <dgm:cxn modelId="{5AA37468-8D6E-438A-BF6A-9EFFB2ABB7D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VY_32_INOVACE_07_Matematické hádanky 7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Matematika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 Matematické hádanky  7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1D568-BF18-4651-AB4E-74D96EFCFC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05AB9-8D53-43C9-A230-81EB40640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1433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1D568-BF18-4651-AB4E-74D96EFCFC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05AB9-8D53-43C9-A230-81EB40640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7027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1D568-BF18-4651-AB4E-74D96EFCFC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05AB9-8D53-43C9-A230-81EB40640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2231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1D568-BF18-4651-AB4E-74D96EFCFC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05AB9-8D53-43C9-A230-81EB40640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4152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1D568-BF18-4651-AB4E-74D96EFCFC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05AB9-8D53-43C9-A230-81EB40640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28295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1D568-BF18-4651-AB4E-74D96EFCFC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05AB9-8D53-43C9-A230-81EB40640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3221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1D568-BF18-4651-AB4E-74D96EFCFC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05AB9-8D53-43C9-A230-81EB40640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6858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1D568-BF18-4651-AB4E-74D96EFCFC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05AB9-8D53-43C9-A230-81EB40640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8504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1D568-BF18-4651-AB4E-74D96EFCFC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05AB9-8D53-43C9-A230-81EB40640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0921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1D568-BF18-4651-AB4E-74D96EFCFC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05AB9-8D53-43C9-A230-81EB40640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1362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1D568-BF18-4651-AB4E-74D96EFCFC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05AB9-8D53-43C9-A230-81EB40640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8501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41D568-BF18-4651-AB4E-74D96EFCFC9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F05AB9-8D53-43C9-A230-81EB40640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8164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466669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80161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ROZVOJI LOGICKÉHO MYŠLENÍ ŽÁKŮ</a:t>
            </a:r>
          </a:p>
          <a:p>
            <a:r>
              <a:rPr lang="cs-CZ" dirty="0" smtClean="0"/>
              <a:t>POMŮCKY: SEŠIT, PSACÍ POTŘEBY</a:t>
            </a:r>
          </a:p>
          <a:p>
            <a:r>
              <a:rPr lang="cs-CZ" dirty="0" smtClean="0"/>
              <a:t>INOVACE: VYUŽITÍ INTER. TABULE K ROZVOJI MATEMATICKÝCH DOVEDNOSTÍ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267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0066"/>
          </a:solidFill>
        </p:spPr>
        <p:txBody>
          <a:bodyPr/>
          <a:lstStyle/>
          <a:p>
            <a:r>
              <a:rPr lang="cs-CZ" dirty="0" smtClean="0"/>
              <a:t>MATEMATICKÉ HÁDANKY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FFC000"/>
                </a:solidFill>
              </a:rPr>
              <a:t>ODHALÍŠ</a:t>
            </a:r>
            <a:r>
              <a:rPr lang="cs-CZ" sz="8000" dirty="0" smtClean="0"/>
              <a:t> </a:t>
            </a:r>
            <a:r>
              <a:rPr lang="cs-CZ" sz="8000" dirty="0" smtClean="0">
                <a:solidFill>
                  <a:srgbClr val="FFC000"/>
                </a:solidFill>
              </a:rPr>
              <a:t>MĚ?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815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8418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JSEM O PĚTINÁSOBEK NEJVĚTŠÍHO JEDNOCIFERNÉHO ČÍSLA MENŠÍ NEŽ NEJVĚTŠÍ SUDÉ DVOJCIFERNÉ ČÍSLO.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5371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NEJVĚTŠÍ JEDNOCIFERNÉ ČÍSLO JE … 9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PĚTINÁSOBEK TOHOTO ČÍSLA JE … 5 </a:t>
            </a:r>
            <a:r>
              <a:rPr lang="cs-CZ" dirty="0" smtClean="0"/>
              <a:t>· </a:t>
            </a:r>
            <a:r>
              <a:rPr lang="cs-CZ" dirty="0" smtClean="0"/>
              <a:t>9 = 45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NEJVĚTŠÍ SUDÉ DVOJCIFERNÉ ČÍSLO JE … 98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MENŠÍ O … 98 – 45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VÝSLEDEK JE 53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9971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514402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JSEM O ŠESTINU VĚTŠÍ NEŽ  TROJNÁSOBEK NEJMENŠÍHO TROJCIFERNÉHO ČÍSLA. 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2377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NEJMENŠÍ TROJCIFERNÉ ČÍSLO JE …100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TROJNÁSOBEK DANÉHO ČÍSLA JE …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3 </a:t>
            </a:r>
            <a:r>
              <a:rPr lang="cs-CZ" dirty="0" smtClean="0"/>
              <a:t>· </a:t>
            </a:r>
            <a:r>
              <a:rPr lang="cs-CZ" dirty="0" smtClean="0"/>
              <a:t>100 =300</a:t>
            </a:r>
          </a:p>
          <a:p>
            <a:pPr marL="514350" indent="-514350">
              <a:buAutoNum type="arabicPeriod" startAt="3"/>
            </a:pPr>
            <a:r>
              <a:rPr lang="cs-CZ" dirty="0" smtClean="0"/>
              <a:t>ŠESTINA ČÍSLA JE … 300 : 6 = 50</a:t>
            </a:r>
          </a:p>
          <a:p>
            <a:pPr marL="514350" indent="-514350">
              <a:buAutoNum type="arabicPeriod" startAt="3"/>
            </a:pPr>
            <a:r>
              <a:rPr lang="cs-CZ" dirty="0" smtClean="0"/>
              <a:t>O ŠESTINU VĚTŠÍ NEŽ …  100 + 50 </a:t>
            </a:r>
          </a:p>
          <a:p>
            <a:pPr marL="514350" indent="-514350">
              <a:buAutoNum type="arabicPeriod" startAt="3"/>
            </a:pPr>
            <a:r>
              <a:rPr lang="cs-CZ" dirty="0" smtClean="0"/>
              <a:t>VÝSLEDEK JE … 150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32658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10546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JSEM O SEDMINÁSOBEK NEJMENŠÍHO LICHÉHO DVOJCIFERNÉHO ČÍSLA MENŠÍ NEŽ NEJMENŠÍ ČTYŘCIFERNÉ ČÍSLO.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6003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NEJMENŠÍ LICHÉ DVOJCIFERNÉ ČÍSLO JE … 11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SEDMINÁSOBEK TOHOTO ČÍSLA  … </a:t>
            </a:r>
            <a:r>
              <a:rPr lang="cs-CZ" dirty="0" smtClean="0"/>
              <a:t>7 · </a:t>
            </a:r>
            <a:r>
              <a:rPr lang="cs-CZ" dirty="0" smtClean="0"/>
              <a:t>11 = 77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NEJMENŠÍ ČTYŘCIFERNÉ ČÍSLO JE …1 000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MENŠÍ O … 1 000 – 77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VÝSLEDEK JE …923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97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GRATULUJI VŠEM, KTEŘÍ MĚLI ALESPOŇ JEDEN SPRÁVNÝ VÝSLEDEK.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600200"/>
            <a:ext cx="14886865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Hronková\AppData\Local\Microsoft\Windows\Temporary Internet Files\Content.IE5\3I3S3Y5J\MC900439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79538" y="2089062"/>
            <a:ext cx="4560614" cy="393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91705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xmlns="" val="30551448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243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MATEMATICKÉ HÁDANKY</vt:lpstr>
      <vt:lpstr>JSEM O PĚTINÁSOBEK NEJVĚTŠÍHO JEDNOCIFERNÉHO ČÍSLA MENŠÍ NEŽ NEJVĚTŠÍ SUDÉ DVOJCIFERNÉ ČÍSLO.</vt:lpstr>
      <vt:lpstr>SPRÁVNÉ ŘEŠENÍ</vt:lpstr>
      <vt:lpstr>JSEM O ŠESTINU VĚTŠÍ NEŽ  TROJNÁSOBEK NEJMENŠÍHO TROJCIFERNÉHO ČÍSLA. </vt:lpstr>
      <vt:lpstr>SPRÁVNÉ ŘEŠENÍ</vt:lpstr>
      <vt:lpstr>JSEM O SEDMINÁSOBEK NEJMENŠÍHO LICHÉHO DVOJCIFERNÉHO ČÍSLA MENŠÍ NEŽ NEJMENŠÍ ČTYŘCIFERNÉ ČÍSLO.</vt:lpstr>
      <vt:lpstr>SPRÁVNÉ ŘEŠENÍ</vt:lpstr>
      <vt:lpstr>GRATULUJI VŠEM, KTEŘÍ MĚLI ALESPOŇ JEDEN SPRÁVNÝ VÝSLEDEK.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Dum</cp:lastModifiedBy>
  <cp:revision>7</cp:revision>
  <dcterms:created xsi:type="dcterms:W3CDTF">2011-12-26T18:19:11Z</dcterms:created>
  <dcterms:modified xsi:type="dcterms:W3CDTF">2012-03-11T18:30:51Z</dcterms:modified>
</cp:coreProperties>
</file>