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0" r:id="rId1"/>
  </p:sldMasterIdLst>
  <p:notesMasterIdLst>
    <p:notesMasterId r:id="rId12"/>
  </p:notesMasterIdLst>
  <p:sldIdLst>
    <p:sldId id="263" r:id="rId2"/>
    <p:sldId id="256" r:id="rId3"/>
    <p:sldId id="261" r:id="rId4"/>
    <p:sldId id="257" r:id="rId5"/>
    <p:sldId id="258" r:id="rId6"/>
    <p:sldId id="259" r:id="rId7"/>
    <p:sldId id="260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 Narrow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FFE47E9-7206-41C4-A40C-6ADC9A6BE69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Narrow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Narrow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Narrow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Narrow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Narrow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806" name="Group 14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3804" name="Rectangle 12"/>
            <p:cNvSpPr>
              <a:spLocks noChangeArrowheads="1"/>
            </p:cNvSpPr>
            <p:nvPr userDrawn="1"/>
          </p:nvSpPr>
          <p:spPr bwMode="white">
            <a:xfrm>
              <a:off x="0" y="2352"/>
              <a:ext cx="5760" cy="864"/>
            </a:xfrm>
            <a:prstGeom prst="rect">
              <a:avLst/>
            </a:prstGeom>
            <a:gradFill rotWithShape="0">
              <a:gsLst>
                <a:gs pos="0">
                  <a:schemeClr val="hlink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794" name="Rectangle 2"/>
            <p:cNvSpPr>
              <a:spLocks noChangeArrowheads="1"/>
            </p:cNvSpPr>
            <p:nvPr userDrawn="1"/>
          </p:nvSpPr>
          <p:spPr bwMode="white">
            <a:xfrm>
              <a:off x="0" y="720"/>
              <a:ext cx="5760" cy="864"/>
            </a:xfrm>
            <a:prstGeom prst="rect">
              <a:avLst/>
            </a:prstGeom>
            <a:gradFill rotWithShape="0">
              <a:gsLst>
                <a:gs pos="0">
                  <a:schemeClr val="hlink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795" name="Rectangle 3"/>
            <p:cNvSpPr>
              <a:spLocks noChangeArrowheads="1"/>
            </p:cNvSpPr>
            <p:nvPr userDrawn="1"/>
          </p:nvSpPr>
          <p:spPr bwMode="white">
            <a:xfrm>
              <a:off x="0" y="4080"/>
              <a:ext cx="5760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pic>
          <p:nvPicPr>
            <p:cNvPr id="33803" name="Picture 11" descr="URBBANND"/>
            <p:cNvPicPr>
              <a:picLocks noChangeAspect="1" noChangeArrowheads="1"/>
            </p:cNvPicPr>
            <p:nvPr userDrawn="1"/>
          </p:nvPicPr>
          <p:blipFill>
            <a:blip r:embed="rId2" cstate="print"/>
            <a:srcRect l="5824" t="8493" r="35922"/>
            <a:stretch>
              <a:fillRect/>
            </a:stretch>
          </p:blipFill>
          <p:spPr bwMode="ltGray">
            <a:xfrm>
              <a:off x="0" y="0"/>
              <a:ext cx="5760" cy="905"/>
            </a:xfrm>
            <a:prstGeom prst="rect">
              <a:avLst/>
            </a:prstGeom>
            <a:noFill/>
          </p:spPr>
        </p:pic>
      </p:grpSp>
      <p:sp>
        <p:nvSpPr>
          <p:cNvPr id="3379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5800" y="24384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9358911-AE74-437C-A9FA-FDE9CF37BA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854F1B-F23F-43AF-B34F-BF76163DC5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DA888-2118-478E-B8F1-0D20DB20C1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CF6C8-167A-4FE5-B29A-427470E045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E493D8-AE02-463D-AA3A-519EA599AF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6BDF61-1590-4257-9B0E-0B4C1E6047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B31808-540D-49A2-8949-CAFF4E57AA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5B54E-4140-4CBD-9E9D-649FAF5E0F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64279-5A42-4A26-B265-BA25D60FC37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C01A8-AD1B-4E9A-BFCD-8A93BCA6E0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F54577-D1F9-4C8B-B2A9-707CBC8F0E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40" name="Group 1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22530" name="Rectangle 2"/>
            <p:cNvSpPr>
              <a:spLocks noChangeArrowheads="1"/>
            </p:cNvSpPr>
            <p:nvPr/>
          </p:nvSpPr>
          <p:spPr bwMode="white">
            <a:xfrm>
              <a:off x="0" y="0"/>
              <a:ext cx="5760" cy="1200"/>
            </a:xfrm>
            <a:prstGeom prst="rect">
              <a:avLst/>
            </a:prstGeom>
            <a:gradFill rotWithShape="0">
              <a:gsLst>
                <a:gs pos="0">
                  <a:schemeClr val="hlink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32" name="Rectangle 4"/>
            <p:cNvSpPr>
              <a:spLocks noChangeArrowheads="1"/>
            </p:cNvSpPr>
            <p:nvPr/>
          </p:nvSpPr>
          <p:spPr bwMode="white">
            <a:xfrm>
              <a:off x="0" y="4080"/>
              <a:ext cx="5760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pic>
          <p:nvPicPr>
            <p:cNvPr id="22538" name="Picture 10" descr="URBBANND"/>
            <p:cNvPicPr>
              <a:picLocks noChangeAspect="1" noChangeArrowheads="1"/>
            </p:cNvPicPr>
            <p:nvPr/>
          </p:nvPicPr>
          <p:blipFill>
            <a:blip r:embed="rId15" cstate="print"/>
            <a:srcRect t="66667"/>
            <a:stretch>
              <a:fillRect/>
            </a:stretch>
          </p:blipFill>
          <p:spPr bwMode="ltGray">
            <a:xfrm>
              <a:off x="0" y="0"/>
              <a:ext cx="5760" cy="192"/>
            </a:xfrm>
            <a:prstGeom prst="rect">
              <a:avLst/>
            </a:prstGeom>
            <a:noFill/>
          </p:spPr>
        </p:pic>
      </p:grpSp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 předlohy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2253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F963E4F-4580-4E31-9BF1-412FE05FFFD0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Impact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Monotype Sorts" pitchFamily="2" charset="2"/>
        <a:buChar char="ò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Monotype Sorts" pitchFamily="2" charset="2"/>
        <a:buChar char="u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volcano&amp;QNum=1&amp;QAns=2" TargetMode="External"/><Relationship Id="rId2" Type="http://schemas.openxmlformats.org/officeDocument/2006/relationships/hyperlink" Target="http://www.pitara.com/activities/quiz/online.asp?QName=volcano&amp;QNum=1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volcano&amp;QNum=1&amp;QAns=4" TargetMode="External"/><Relationship Id="rId4" Type="http://schemas.openxmlformats.org/officeDocument/2006/relationships/hyperlink" Target="http://www.pitara.com/activities/quiz/online.asp?QName=volcano&amp;QNum=1&amp;QAns=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volcano&amp;QNum=2&amp;QAns=2" TargetMode="External"/><Relationship Id="rId2" Type="http://schemas.openxmlformats.org/officeDocument/2006/relationships/hyperlink" Target="http://www.pitara.com/activities/quiz/online.asp?QName=volcano&amp;QNum=2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volcano&amp;QNum=2&amp;QAns=4" TargetMode="External"/><Relationship Id="rId4" Type="http://schemas.openxmlformats.org/officeDocument/2006/relationships/hyperlink" Target="http://www.pitara.com/activities/quiz/online.asp?QName=volcano&amp;QNum=2&amp;QAns=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volcano&amp;QNum=3&amp;QAns=2" TargetMode="External"/><Relationship Id="rId2" Type="http://schemas.openxmlformats.org/officeDocument/2006/relationships/hyperlink" Target="http://www.pitara.com/activities/quiz/online.asp?QName=volcano&amp;QNum=3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volcano&amp;QNum=3&amp;QAns=4" TargetMode="External"/><Relationship Id="rId4" Type="http://schemas.openxmlformats.org/officeDocument/2006/relationships/hyperlink" Target="http://www.pitara.com/activities/quiz/online.asp?QName=volcano&amp;QNum=3&amp;QAns=3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volcano&amp;QNum=4&amp;QAns=2" TargetMode="External"/><Relationship Id="rId2" Type="http://schemas.openxmlformats.org/officeDocument/2006/relationships/hyperlink" Target="http://www.pitara.com/activities/quiz/online.asp?QName=volcano&amp;QNum=4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volcano&amp;QNum=4&amp;QAns=4" TargetMode="External"/><Relationship Id="rId4" Type="http://schemas.openxmlformats.org/officeDocument/2006/relationships/hyperlink" Target="http://www.pitara.com/activities/quiz/online.asp?QName=volcano&amp;QNum=4&amp;QAns=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volcano&amp;QNum=10&amp;QAns=2" TargetMode="External"/><Relationship Id="rId2" Type="http://schemas.openxmlformats.org/officeDocument/2006/relationships/hyperlink" Target="http://www.pitara.com/activities/quiz/online.asp?QName=volcano&amp;QNum=10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volcano&amp;QNum=10&amp;QAns=4" TargetMode="External"/><Relationship Id="rId4" Type="http://schemas.openxmlformats.org/officeDocument/2006/relationships/hyperlink" Target="http://www.pitara.com/activities/quiz/online.asp?QName=volcano&amp;QNum=10&amp;QAns=3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Volcanoes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volcanoes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Nature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volcanoes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disaster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Volcanoes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Maybe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….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772816"/>
            <a:ext cx="77724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volcano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erupted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in 79 AD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destroying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city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Pompei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77072"/>
            <a:ext cx="7772400" cy="2018928"/>
          </a:xfrm>
        </p:spPr>
        <p:txBody>
          <a:bodyPr/>
          <a:lstStyle/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Vesuvius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Pelee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Krakatoa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Olympus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80928"/>
            <a:ext cx="77724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volcano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erupted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in 1902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wiping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out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completely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city St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Pierre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its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30,000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inhabitants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05064"/>
            <a:ext cx="7772400" cy="2090936"/>
          </a:xfrm>
        </p:spPr>
        <p:txBody>
          <a:bodyPr/>
          <a:lstStyle/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Pelee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Vesuvius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Mount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Helens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Krakatoa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36912"/>
            <a:ext cx="77724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volcano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erupts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once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in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hundreds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years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then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goes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back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sleep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called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77072"/>
            <a:ext cx="7772400" cy="2018928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Sleeping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Dormant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Active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Inactive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916832"/>
            <a:ext cx="77724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volcano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erupts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very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often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called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77072"/>
            <a:ext cx="7772400" cy="2018928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Sleeping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Dormant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Active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Inactive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276872"/>
            <a:ext cx="77724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are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volcanoes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spread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around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Pacific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in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shape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ring,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called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077072"/>
            <a:ext cx="7772400" cy="2018928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Islands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Volcanic</a:t>
            </a:r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chain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Dragons</a:t>
            </a:r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chain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Pacific</a:t>
            </a:r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 Ring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of</a:t>
            </a:r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 </a:t>
            </a:r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Fire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err="1">
                <a:latin typeface="+mn-lt"/>
                <a:ea typeface="+mn-ea"/>
                <a:cs typeface="+mn-cs"/>
              </a:rPr>
              <a:t>Which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volcano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erupted</a:t>
            </a:r>
            <a:r>
              <a:rPr lang="cs-CZ" sz="2000" b="1" dirty="0">
                <a:latin typeface="+mn-lt"/>
                <a:ea typeface="+mn-ea"/>
                <a:cs typeface="+mn-cs"/>
              </a:rPr>
              <a:t> in 79 AD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destroying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the</a:t>
            </a:r>
            <a:r>
              <a:rPr lang="cs-CZ" sz="2000" b="1" dirty="0">
                <a:latin typeface="+mn-lt"/>
                <a:ea typeface="+mn-ea"/>
                <a:cs typeface="+mn-cs"/>
              </a:rPr>
              <a:t> city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of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Pompei</a:t>
            </a:r>
            <a:r>
              <a:rPr lang="cs-CZ" sz="2000" b="1" dirty="0" smtClean="0">
                <a:latin typeface="+mn-lt"/>
                <a:ea typeface="+mn-ea"/>
                <a:cs typeface="+mn-cs"/>
              </a:rPr>
              <a:t>? </a:t>
            </a:r>
            <a:r>
              <a:rPr lang="cs-CZ" sz="2000" b="1" u="sng" dirty="0" smtClean="0">
                <a:latin typeface="+mn-lt"/>
                <a:ea typeface="+mn-ea"/>
                <a:cs typeface="+mn-cs"/>
              </a:rPr>
              <a:t>Mount </a:t>
            </a:r>
            <a:r>
              <a:rPr lang="cs-CZ" sz="2000" b="1" u="sng" dirty="0" err="1" smtClean="0">
                <a:latin typeface="+mn-lt"/>
                <a:ea typeface="+mn-ea"/>
                <a:cs typeface="+mn-cs"/>
              </a:rPr>
              <a:t>Vesuvius</a:t>
            </a:r>
            <a:endParaRPr lang="cs-CZ" sz="2000" b="1" u="sng" dirty="0" smtClean="0">
              <a:latin typeface="+mn-lt"/>
              <a:ea typeface="+mn-ea"/>
              <a:cs typeface="+mn-cs"/>
            </a:endParaRPr>
          </a:p>
          <a:p>
            <a:r>
              <a:rPr lang="cs-CZ" sz="2000" b="1" dirty="0" err="1">
                <a:latin typeface="+mn-lt"/>
                <a:ea typeface="+mn-ea"/>
                <a:cs typeface="+mn-cs"/>
              </a:rPr>
              <a:t>Which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latin typeface="+mn-lt"/>
                <a:ea typeface="+mn-ea"/>
                <a:cs typeface="+mn-cs"/>
              </a:rPr>
              <a:t>volcano</a:t>
            </a:r>
            <a:r>
              <a:rPr lang="cs-CZ" sz="2000" b="1" dirty="0"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erupted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1902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wiping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completely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city St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Pierre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30,000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inhabitants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r>
              <a:rPr lang="cs-CZ" sz="2000" dirty="0" smtClean="0"/>
              <a:t> </a:t>
            </a:r>
            <a:r>
              <a:rPr lang="cs-CZ" sz="2000" b="1" u="sng" dirty="0" smtClean="0"/>
              <a:t>Mount </a:t>
            </a:r>
            <a:r>
              <a:rPr lang="cs-CZ" sz="2000" b="1" u="sng" dirty="0" err="1" smtClean="0"/>
              <a:t>Pelee</a:t>
            </a:r>
            <a:endParaRPr lang="cs-CZ" sz="2000" b="1" u="sng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volcano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erupts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once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hundreds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years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then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goes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back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sleep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called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sz="20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Dormant</a:t>
            </a:r>
            <a:endParaRPr lang="cs-CZ" sz="2000" u="sng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volcano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erupts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very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often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called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r>
              <a:rPr lang="cs-CZ" sz="2000" dirty="0" smtClean="0"/>
              <a:t> </a:t>
            </a:r>
            <a:r>
              <a:rPr lang="cs-CZ" sz="2000" b="1" u="sng" dirty="0" err="1" smtClean="0"/>
              <a:t>Active</a:t>
            </a:r>
            <a:endParaRPr lang="cs-CZ" sz="2000" b="1" u="sng" dirty="0" smtClean="0"/>
          </a:p>
          <a:p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volcanoes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spread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around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Pacific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in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shape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20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ring, </a:t>
            </a:r>
            <a:r>
              <a:rPr lang="cs-CZ" sz="2000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called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r>
              <a:rPr lang="cs-CZ" sz="2000" dirty="0" smtClean="0"/>
              <a:t> </a:t>
            </a:r>
            <a:r>
              <a:rPr lang="cs-CZ" sz="2000" b="1" u="sng" dirty="0" err="1" smtClean="0"/>
              <a:t>Pacific</a:t>
            </a:r>
            <a:r>
              <a:rPr lang="cs-CZ" sz="2000" b="1" u="sng" dirty="0" smtClean="0"/>
              <a:t> Ring </a:t>
            </a:r>
            <a:r>
              <a:rPr lang="cs-CZ" sz="2000" b="1" u="sng" dirty="0" err="1" smtClean="0"/>
              <a:t>of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Fire</a:t>
            </a:r>
            <a:r>
              <a:rPr lang="cs-CZ" sz="20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0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 barevným motivem">
  <a:themeElements>
    <a:clrScheme name="Default Design 1">
      <a:dk1>
        <a:srgbClr val="000000"/>
      </a:dk1>
      <a:lt1>
        <a:srgbClr val="EAE8E2"/>
      </a:lt1>
      <a:dk2>
        <a:srgbClr val="5F5F5F"/>
      </a:dk2>
      <a:lt2>
        <a:srgbClr val="FDBC03"/>
      </a:lt2>
      <a:accent1>
        <a:srgbClr val="A7C1CB"/>
      </a:accent1>
      <a:accent2>
        <a:srgbClr val="AFAA9F"/>
      </a:accent2>
      <a:accent3>
        <a:srgbClr val="B6B6B6"/>
      </a:accent3>
      <a:accent4>
        <a:srgbClr val="C8C6C1"/>
      </a:accent4>
      <a:accent5>
        <a:srgbClr val="D0DDE2"/>
      </a:accent5>
      <a:accent6>
        <a:srgbClr val="9E9A90"/>
      </a:accent6>
      <a:hlink>
        <a:srgbClr val="A38D77"/>
      </a:hlink>
      <a:folHlink>
        <a:srgbClr val="73675F"/>
      </a:folHlink>
    </a:clrScheme>
    <a:fontScheme name="Default Design">
      <a:majorFont>
        <a:latin typeface="Impact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 Narrow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 Narrow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EAE8E2"/>
        </a:lt1>
        <a:dk2>
          <a:srgbClr val="5F5F5F"/>
        </a:dk2>
        <a:lt2>
          <a:srgbClr val="FDBC03"/>
        </a:lt2>
        <a:accent1>
          <a:srgbClr val="A7C1CB"/>
        </a:accent1>
        <a:accent2>
          <a:srgbClr val="AFAA9F"/>
        </a:accent2>
        <a:accent3>
          <a:srgbClr val="B6B6B6"/>
        </a:accent3>
        <a:accent4>
          <a:srgbClr val="C8C6C1"/>
        </a:accent4>
        <a:accent5>
          <a:srgbClr val="D0DDE2"/>
        </a:accent5>
        <a:accent6>
          <a:srgbClr val="9E9A90"/>
        </a:accent6>
        <a:hlink>
          <a:srgbClr val="A38D77"/>
        </a:hlink>
        <a:folHlink>
          <a:srgbClr val="73675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333333"/>
        </a:dk1>
        <a:lt1>
          <a:srgbClr val="FFFFFF"/>
        </a:lt1>
        <a:dk2>
          <a:srgbClr val="B75E31"/>
        </a:dk2>
        <a:lt2>
          <a:srgbClr val="463828"/>
        </a:lt2>
        <a:accent1>
          <a:srgbClr val="E09F98"/>
        </a:accent1>
        <a:accent2>
          <a:srgbClr val="969696"/>
        </a:accent2>
        <a:accent3>
          <a:srgbClr val="FFFFFF"/>
        </a:accent3>
        <a:accent4>
          <a:srgbClr val="2A2A2A"/>
        </a:accent4>
        <a:accent5>
          <a:srgbClr val="EDCDCA"/>
        </a:accent5>
        <a:accent6>
          <a:srgbClr val="878787"/>
        </a:accent6>
        <a:hlink>
          <a:srgbClr val="CDC0A5"/>
        </a:hlink>
        <a:folHlink>
          <a:srgbClr val="E4D8C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333333"/>
        </a:dk1>
        <a:lt1>
          <a:srgbClr val="FFFFFF"/>
        </a:lt1>
        <a:dk2>
          <a:srgbClr val="4D4D4D"/>
        </a:dk2>
        <a:lt2>
          <a:srgbClr val="000000"/>
        </a:lt2>
        <a:accent1>
          <a:srgbClr val="C0C0C0"/>
        </a:accent1>
        <a:accent2>
          <a:srgbClr val="969696"/>
        </a:accent2>
        <a:accent3>
          <a:srgbClr val="FFFFFF"/>
        </a:accent3>
        <a:accent4>
          <a:srgbClr val="2A2A2A"/>
        </a:accent4>
        <a:accent5>
          <a:srgbClr val="DCDCDC"/>
        </a:accent5>
        <a:accent6>
          <a:srgbClr val="878787"/>
        </a:accent6>
        <a:hlink>
          <a:srgbClr val="B2B2B2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EAE8E2"/>
        </a:lt1>
        <a:dk2>
          <a:srgbClr val="783A34"/>
        </a:dk2>
        <a:lt2>
          <a:srgbClr val="FFCC99"/>
        </a:lt2>
        <a:accent1>
          <a:srgbClr val="83AAAD"/>
        </a:accent1>
        <a:accent2>
          <a:srgbClr val="C09F8E"/>
        </a:accent2>
        <a:accent3>
          <a:srgbClr val="BEAEAE"/>
        </a:accent3>
        <a:accent4>
          <a:srgbClr val="C8C6C1"/>
        </a:accent4>
        <a:accent5>
          <a:srgbClr val="C1D2D3"/>
        </a:accent5>
        <a:accent6>
          <a:srgbClr val="AE9080"/>
        </a:accent6>
        <a:hlink>
          <a:srgbClr val="766758"/>
        </a:hlink>
        <a:folHlink>
          <a:srgbClr val="A067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EAE8E2"/>
        </a:lt1>
        <a:dk2>
          <a:srgbClr val="246C76"/>
        </a:dk2>
        <a:lt2>
          <a:srgbClr val="FFCC99"/>
        </a:lt2>
        <a:accent1>
          <a:srgbClr val="E09850"/>
        </a:accent1>
        <a:accent2>
          <a:srgbClr val="99AEB5"/>
        </a:accent2>
        <a:accent3>
          <a:srgbClr val="ACBABD"/>
        </a:accent3>
        <a:accent4>
          <a:srgbClr val="C8C6C1"/>
        </a:accent4>
        <a:accent5>
          <a:srgbClr val="EDCAB3"/>
        </a:accent5>
        <a:accent6>
          <a:srgbClr val="8A9DA4"/>
        </a:accent6>
        <a:hlink>
          <a:srgbClr val="70AFBC"/>
        </a:hlink>
        <a:folHlink>
          <a:srgbClr val="72919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EAE8E2"/>
        </a:lt1>
        <a:dk2>
          <a:srgbClr val="50627C"/>
        </a:dk2>
        <a:lt2>
          <a:srgbClr val="FFCC00"/>
        </a:lt2>
        <a:accent1>
          <a:srgbClr val="87B3BD"/>
        </a:accent1>
        <a:accent2>
          <a:srgbClr val="AFAA9F"/>
        </a:accent2>
        <a:accent3>
          <a:srgbClr val="B3B7BF"/>
        </a:accent3>
        <a:accent4>
          <a:srgbClr val="C8C6C1"/>
        </a:accent4>
        <a:accent5>
          <a:srgbClr val="C3D6DB"/>
        </a:accent5>
        <a:accent6>
          <a:srgbClr val="9E9A90"/>
        </a:accent6>
        <a:hlink>
          <a:srgbClr val="A38D77"/>
        </a:hlink>
        <a:folHlink>
          <a:srgbClr val="73675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barevným motivem</Template>
  <TotalTime>154</TotalTime>
  <Words>356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návrhu s barevným motivem</vt:lpstr>
      <vt:lpstr>Snímek 1</vt:lpstr>
      <vt:lpstr>Volcanoes quiz</vt:lpstr>
      <vt:lpstr>Which volcano erupted in 79 AD destroying the city of Pompei? </vt:lpstr>
      <vt:lpstr>Which volcano erupted in 1902 wiping out completely the city St Pierre and its 30,000 inhabitants? </vt:lpstr>
      <vt:lpstr>What is a volcano, which erupts once in hundreds of years and then goes back to sleep, called? </vt:lpstr>
      <vt:lpstr>What is a volcano which erupts very often, called? </vt:lpstr>
      <vt:lpstr>What are volcanoes spread around the Pacific, in the shape of a ring, called? </vt:lpstr>
      <vt:lpstr>ANSWERS: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Volcanoes quiz</dc:title>
  <dc:creator>Tamara</dc:creator>
  <cp:lastModifiedBy>Tamara</cp:lastModifiedBy>
  <cp:revision>2</cp:revision>
  <dcterms:created xsi:type="dcterms:W3CDTF">2013-01-27T12:01:24Z</dcterms:created>
  <dcterms:modified xsi:type="dcterms:W3CDTF">2013-01-27T21:52:00Z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TC010690061029</vt:lpwstr>
  </property>
</Properties>
</file>