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VY_32_INOVACE_07_Minulý čas  </a:t>
          </a:r>
          <a:r>
            <a:rPr lang="cs-CZ" dirty="0" err="1" smtClean="0"/>
            <a:t>nepravidel</a:t>
          </a:r>
          <a:r>
            <a:rPr lang="cs-CZ" dirty="0" smtClean="0"/>
            <a:t>. sloves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Minulý čas </a:t>
          </a:r>
          <a:r>
            <a:rPr lang="cs-CZ" dirty="0" err="1" smtClean="0"/>
            <a:t>nepravidel</a:t>
          </a:r>
          <a:r>
            <a:rPr lang="cs-CZ" dirty="0" smtClean="0"/>
            <a:t>. sloves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VY_32_INOVACE_07_Minulý čas  </a:t>
          </a:r>
          <a:r>
            <a:rPr lang="cs-CZ" sz="1400" kern="1200" dirty="0" err="1" smtClean="0"/>
            <a:t>nepravidel</a:t>
          </a:r>
          <a:r>
            <a:rPr lang="cs-CZ" sz="1400" kern="1200" dirty="0" smtClean="0"/>
            <a:t>. sloves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Minulý čas </a:t>
          </a:r>
          <a:r>
            <a:rPr lang="cs-CZ" sz="1400" kern="1200" dirty="0" err="1" smtClean="0"/>
            <a:t>nepravidel</a:t>
          </a:r>
          <a:r>
            <a:rPr lang="cs-CZ" sz="1400" kern="1200" dirty="0" smtClean="0"/>
            <a:t>. sloves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241302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0777691"/>
              </p:ext>
            </p:extLst>
          </p:nvPr>
        </p:nvGraphicFramePr>
        <p:xfrm>
          <a:off x="457200" y="1600200"/>
          <a:ext cx="8229600" cy="2941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Výkladová prezentace – seznámení s minulým časem u nepravidelných sloves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si dle prezentace dělají výpisky do sešitu. Na konci hodiny každý žák vymyslí 2 věty, kde použije minulý čas.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5242594"/>
          </a:xfrm>
        </p:spPr>
        <p:txBody>
          <a:bodyPr>
            <a:normAutofit/>
          </a:bodyPr>
          <a:lstStyle/>
          <a:p>
            <a:r>
              <a:rPr lang="cs-CZ" dirty="0" smtClean="0"/>
              <a:t>Minulý čas prostý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 smtClean="0"/>
              <a:t>nepravidelných sloves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438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268760"/>
            <a:ext cx="792088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/>
              <a:t>Tvar minulého času se u nepravidelných sloves musíme naučit!</a:t>
            </a:r>
            <a:br>
              <a:rPr lang="cs-CZ" sz="6600" dirty="0"/>
            </a:br>
            <a:r>
              <a:rPr lang="cs-CZ" sz="6600" dirty="0" smtClean="0"/>
              <a:t>                  </a:t>
            </a:r>
            <a:r>
              <a:rPr lang="cs-CZ" sz="6600" dirty="0" smtClean="0">
                <a:sym typeface="Wingdings" pitchFamily="2" charset="2"/>
              </a:rPr>
              <a:t></a:t>
            </a:r>
            <a:r>
              <a:rPr lang="cs-CZ" sz="6600" dirty="0" smtClean="0"/>
              <a:t> 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588486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31086"/>
            <a:ext cx="7776864" cy="792088"/>
          </a:xfrm>
        </p:spPr>
        <p:txBody>
          <a:bodyPr/>
          <a:lstStyle/>
          <a:p>
            <a:r>
              <a:rPr lang="cs-CZ" dirty="0" smtClean="0"/>
              <a:t>Test – nepravidelná slovesa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02278" y="1223174"/>
            <a:ext cx="1847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611560" y="2420888"/>
            <a:ext cx="820891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/>
              <a:t>být                                       začít                     zlomit, rozbít</a:t>
            </a:r>
          </a:p>
          <a:p>
            <a:pPr>
              <a:buNone/>
            </a:pPr>
            <a:r>
              <a:rPr lang="cs-CZ" sz="2400" dirty="0"/>
              <a:t>přinést                               koupit                           přijít</a:t>
            </a:r>
          </a:p>
          <a:p>
            <a:pPr>
              <a:buNone/>
            </a:pPr>
            <a:r>
              <a:rPr lang="cs-CZ" sz="2400" dirty="0"/>
              <a:t>stát (cena)                     řezat, krájet                      dělat</a:t>
            </a:r>
          </a:p>
          <a:p>
            <a:pPr>
              <a:buNone/>
            </a:pPr>
            <a:r>
              <a:rPr lang="cs-CZ" sz="2400" dirty="0"/>
              <a:t>pít                                           řídit                              jíst</a:t>
            </a:r>
          </a:p>
          <a:p>
            <a:pPr>
              <a:buNone/>
            </a:pPr>
            <a:r>
              <a:rPr lang="cs-CZ" sz="2400" dirty="0"/>
              <a:t>cítit                                         najít                            letět</a:t>
            </a:r>
          </a:p>
          <a:p>
            <a:pPr>
              <a:buNone/>
            </a:pPr>
            <a:r>
              <a:rPr lang="cs-CZ" sz="2400" dirty="0"/>
              <a:t>zapomenout                        dostat                            dát</a:t>
            </a:r>
          </a:p>
          <a:p>
            <a:pPr>
              <a:buNone/>
            </a:pPr>
            <a:r>
              <a:rPr lang="cs-CZ" sz="2400" dirty="0"/>
              <a:t>jít, jet                                      mít                             slyšet</a:t>
            </a:r>
          </a:p>
          <a:p>
            <a:pPr>
              <a:buNone/>
            </a:pPr>
            <a:r>
              <a:rPr lang="cs-CZ" sz="2400" dirty="0"/>
              <a:t>dělat                                   setkat se                 dát, položit</a:t>
            </a:r>
          </a:p>
          <a:p>
            <a:pPr>
              <a:buNone/>
            </a:pPr>
            <a:r>
              <a:rPr lang="cs-CZ" sz="2400" dirty="0"/>
              <a:t>vidět                                       spát                             psát</a:t>
            </a:r>
          </a:p>
        </p:txBody>
      </p:sp>
      <p:sp>
        <p:nvSpPr>
          <p:cNvPr id="9" name="Obdélník 8"/>
          <p:cNvSpPr/>
          <p:nvPr/>
        </p:nvSpPr>
        <p:spPr>
          <a:xfrm>
            <a:off x="1043608" y="1561728"/>
            <a:ext cx="61206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                      </a:t>
            </a:r>
            <a:r>
              <a:rPr lang="cs-CZ" sz="2800" dirty="0" smtClean="0"/>
              <a:t>           </a:t>
            </a:r>
            <a:r>
              <a:rPr lang="cs-CZ" sz="2800" dirty="0"/>
              <a:t>B                  </a:t>
            </a:r>
            <a:r>
              <a:rPr lang="cs-CZ" sz="2800" dirty="0" smtClean="0"/>
              <a:t>           </a:t>
            </a:r>
            <a:r>
              <a:rPr lang="cs-CZ" sz="28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1021455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20930" y="1033572"/>
            <a:ext cx="58326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A                                 B                             C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7544" y="1818402"/>
            <a:ext cx="81369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err="1" smtClean="0"/>
              <a:t>was</a:t>
            </a:r>
            <a:r>
              <a:rPr lang="cs-CZ" sz="2400" dirty="0" smtClean="0"/>
              <a:t>/</a:t>
            </a:r>
            <a:r>
              <a:rPr lang="cs-CZ" sz="2400" dirty="0" err="1" smtClean="0"/>
              <a:t>were</a:t>
            </a:r>
            <a:r>
              <a:rPr lang="cs-CZ" sz="2400" dirty="0" smtClean="0"/>
              <a:t>                           </a:t>
            </a:r>
            <a:r>
              <a:rPr lang="cs-CZ" sz="2400" dirty="0" err="1" smtClean="0"/>
              <a:t>began</a:t>
            </a:r>
            <a:r>
              <a:rPr lang="cs-CZ" sz="2400" dirty="0" smtClean="0"/>
              <a:t>                             </a:t>
            </a:r>
            <a:r>
              <a:rPr lang="cs-CZ" sz="2400" dirty="0" err="1" smtClean="0"/>
              <a:t>broke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brought</a:t>
            </a: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bought</a:t>
            </a:r>
            <a:r>
              <a:rPr lang="cs-CZ" sz="2400" dirty="0" smtClean="0"/>
              <a:t>                           </a:t>
            </a:r>
            <a:r>
              <a:rPr lang="cs-CZ" sz="2400" dirty="0" err="1" smtClean="0"/>
              <a:t>came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cost</a:t>
            </a:r>
            <a:r>
              <a:rPr lang="cs-CZ" sz="2400" dirty="0" smtClean="0"/>
              <a:t>                                      </a:t>
            </a:r>
            <a:r>
              <a:rPr lang="cs-CZ" sz="2400" dirty="0" err="1" smtClean="0"/>
              <a:t>cut</a:t>
            </a:r>
            <a:r>
              <a:rPr lang="cs-CZ" sz="2400" dirty="0" smtClean="0"/>
              <a:t>                                  made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drank</a:t>
            </a:r>
            <a:r>
              <a:rPr lang="cs-CZ" sz="2400" dirty="0" smtClean="0"/>
              <a:t>                                   </a:t>
            </a:r>
            <a:r>
              <a:rPr lang="cs-CZ" sz="2400" dirty="0" err="1" smtClean="0"/>
              <a:t>drove</a:t>
            </a:r>
            <a:r>
              <a:rPr lang="cs-CZ" sz="2400" dirty="0" smtClean="0"/>
              <a:t>                              </a:t>
            </a:r>
            <a:r>
              <a:rPr lang="cs-CZ" sz="2400" dirty="0" err="1" smtClean="0"/>
              <a:t>ate</a:t>
            </a:r>
            <a:endParaRPr lang="cs-CZ" sz="2400" dirty="0" smtClean="0"/>
          </a:p>
          <a:p>
            <a:pPr>
              <a:buNone/>
            </a:pPr>
            <a:r>
              <a:rPr lang="cs-CZ" sz="2400" smtClean="0"/>
              <a:t>felt</a:t>
            </a:r>
            <a:r>
              <a:rPr lang="cs-CZ" sz="2400" dirty="0" smtClean="0"/>
              <a:t>                                        </a:t>
            </a:r>
            <a:r>
              <a:rPr lang="cs-CZ" sz="2400" dirty="0" err="1" smtClean="0"/>
              <a:t>found</a:t>
            </a:r>
            <a:r>
              <a:rPr lang="cs-CZ" sz="2400" dirty="0" smtClean="0"/>
              <a:t>                            </a:t>
            </a:r>
            <a:r>
              <a:rPr lang="cs-CZ" sz="2400" dirty="0" err="1" smtClean="0"/>
              <a:t>flow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forgot</a:t>
            </a:r>
            <a:r>
              <a:rPr lang="cs-CZ" sz="2400" dirty="0" smtClean="0"/>
              <a:t>                                    </a:t>
            </a:r>
            <a:r>
              <a:rPr lang="cs-CZ" sz="2400" dirty="0" err="1" smtClean="0"/>
              <a:t>got</a:t>
            </a:r>
            <a:r>
              <a:rPr lang="cs-CZ" sz="2400" dirty="0" smtClean="0"/>
              <a:t>                                 </a:t>
            </a:r>
            <a:r>
              <a:rPr lang="cs-CZ" sz="2400" dirty="0" err="1" smtClean="0"/>
              <a:t>gave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went</a:t>
            </a:r>
            <a:r>
              <a:rPr lang="cs-CZ" sz="2400" dirty="0" smtClean="0"/>
              <a:t>                                      had                                </a:t>
            </a:r>
            <a:r>
              <a:rPr lang="cs-CZ" sz="2400" dirty="0" err="1" smtClean="0"/>
              <a:t>heard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did</a:t>
            </a:r>
            <a:r>
              <a:rPr lang="cs-CZ" sz="2400" dirty="0" smtClean="0"/>
              <a:t>                                          met                               </a:t>
            </a:r>
            <a:r>
              <a:rPr lang="cs-CZ" sz="2400" dirty="0" err="1" smtClean="0"/>
              <a:t>put</a:t>
            </a:r>
            <a:endParaRPr lang="cs-CZ" sz="2400" dirty="0"/>
          </a:p>
          <a:p>
            <a:pPr>
              <a:buNone/>
            </a:pPr>
            <a:r>
              <a:rPr lang="cs-CZ" sz="2400" dirty="0" err="1" smtClean="0"/>
              <a:t>saw</a:t>
            </a:r>
            <a:r>
              <a:rPr lang="cs-CZ" sz="2400" dirty="0" smtClean="0"/>
              <a:t>                                         </a:t>
            </a:r>
            <a:r>
              <a:rPr lang="cs-CZ" sz="2400" dirty="0" err="1" smtClean="0"/>
              <a:t>slept</a:t>
            </a:r>
            <a:r>
              <a:rPr lang="cs-CZ" sz="2400" dirty="0" smtClean="0"/>
              <a:t>                             </a:t>
            </a:r>
            <a:r>
              <a:rPr lang="cs-CZ" sz="2400" dirty="0" err="1" smtClean="0"/>
              <a:t>wrote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424262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193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Minulý čas prostý   nepravidelných sloves  Past simple of irregular verbs</vt:lpstr>
      <vt:lpstr>Prezentace aplikace PowerPoint</vt:lpstr>
      <vt:lpstr>Test – nepravidelná slovesa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dana</cp:lastModifiedBy>
  <cp:revision>33</cp:revision>
  <dcterms:created xsi:type="dcterms:W3CDTF">2011-11-09T14:01:04Z</dcterms:created>
  <dcterms:modified xsi:type="dcterms:W3CDTF">2012-03-12T07:15:15Z</dcterms:modified>
</cp:coreProperties>
</file>