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7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</a:t>
          </a:r>
          <a:r>
            <a:rPr lang="cs-CZ" dirty="0" smtClean="0"/>
            <a:t>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VY_32_INOVACE_08_Matematické hádanky 8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 Matematické </a:t>
          </a:r>
          <a:r>
            <a:rPr lang="cs-CZ" dirty="0" smtClean="0"/>
            <a:t>hádanky 8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</a:t>
          </a:r>
          <a:r>
            <a:rPr lang="cs-CZ" dirty="0" smtClean="0"/>
            <a:t>: </a:t>
          </a:r>
          <a:r>
            <a:rPr lang="cs-CZ" dirty="0" smtClean="0"/>
            <a:t>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8180DE-0ED7-4111-A449-5684A7D22265}" type="presOf" srcId="{019433A1-1324-4DE1-9E6F-32B851095F74}" destId="{A3817367-F2BC-482F-8832-FA00B51DCCF3}" srcOrd="0" destOrd="0" presId="urn:microsoft.com/office/officeart/2005/8/layout/target3"/>
    <dgm:cxn modelId="{09ADC3A7-6E41-4850-985C-B7A43C1B9E7C}" type="presOf" srcId="{445C7998-7549-48B0-BD68-D4F0167F02E5}" destId="{4D19AB04-24FA-40C2-B203-52AE3D15E171}" srcOrd="1" destOrd="0" presId="urn:microsoft.com/office/officeart/2005/8/layout/target3"/>
    <dgm:cxn modelId="{530B416A-72D7-4558-B1E7-8B7C80D61F8B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B33EE9C-2C34-4FB6-AC26-187881E11F07}" type="presOf" srcId="{C73C7642-F245-4585-8F88-243F9FAEF6CA}" destId="{AA41A67C-3D3F-4AE9-9E0F-5D7F7BB2E741}" srcOrd="1" destOrd="0" presId="urn:microsoft.com/office/officeart/2005/8/layout/target3"/>
    <dgm:cxn modelId="{E6D5D328-2578-49C5-A06E-3CEABECB7A1E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3CD4402-A7E1-43EE-AFC0-A0292A4F1D2B}" type="presOf" srcId="{DAEA276B-ECF9-46F6-A7D3-4693B2D32BC4}" destId="{CDED6FE3-AD8F-4ACC-B6B8-710EDDD97598}" srcOrd="0" destOrd="0" presId="urn:microsoft.com/office/officeart/2005/8/layout/target3"/>
    <dgm:cxn modelId="{8F6475EE-0156-4C9E-92C6-2F701C8CF68B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99959B2-5660-420B-B48E-F3C7CDB6B481}" type="presOf" srcId="{445C7998-7549-48B0-BD68-D4F0167F02E5}" destId="{BC35EE03-4121-4EF9-923D-7CB6D30D358D}" srcOrd="0" destOrd="0" presId="urn:microsoft.com/office/officeart/2005/8/layout/target3"/>
    <dgm:cxn modelId="{390C4880-FB1F-4649-AA08-F3D1C8C73F6F}" type="presOf" srcId="{39F8B381-5807-488E-AC22-73DD4140ED4A}" destId="{71045F8C-00FA-488E-A7BD-E2E6753D979D}" srcOrd="0" destOrd="0" presId="urn:microsoft.com/office/officeart/2005/8/layout/target3"/>
    <dgm:cxn modelId="{6A9E519A-6EA4-4347-B12E-6D1F2A7FF5F5}" type="presOf" srcId="{FBBFC3EA-9D9D-4F3A-BEA6-9C2C0E46BF20}" destId="{643EA938-EDE0-4533-ACCC-D2BD6F3A527C}" srcOrd="0" destOrd="0" presId="urn:microsoft.com/office/officeart/2005/8/layout/target3"/>
    <dgm:cxn modelId="{1388526F-94C8-4391-AB9F-F39E793FDF29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B7FB07E-A0D4-47FB-83E8-4F9F8B83B647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2BD9C05-D030-42FB-BF23-F6A62A7736C1}" type="presOf" srcId="{FBBFC3EA-9D9D-4F3A-BEA6-9C2C0E46BF20}" destId="{832BF48F-0145-4429-9E02-8FCA946CCE9E}" srcOrd="1" destOrd="0" presId="urn:microsoft.com/office/officeart/2005/8/layout/target3"/>
    <dgm:cxn modelId="{BC91BC79-4753-4F03-BE5E-4A06AF1BE660}" type="presParOf" srcId="{71045F8C-00FA-488E-A7BD-E2E6753D979D}" destId="{3577EC6B-C980-4F34-8C69-4365E7B8FC8C}" srcOrd="0" destOrd="0" presId="urn:microsoft.com/office/officeart/2005/8/layout/target3"/>
    <dgm:cxn modelId="{96E1D48C-023E-4762-8842-DF56AFE396A9}" type="presParOf" srcId="{71045F8C-00FA-488E-A7BD-E2E6753D979D}" destId="{6940EB87-DC1D-4BC3-9408-9AC2E1FFC039}" srcOrd="1" destOrd="0" presId="urn:microsoft.com/office/officeart/2005/8/layout/target3"/>
    <dgm:cxn modelId="{358BD38D-18FC-4EA8-8A67-1BDAA89B5896}" type="presParOf" srcId="{71045F8C-00FA-488E-A7BD-E2E6753D979D}" destId="{BC35EE03-4121-4EF9-923D-7CB6D30D358D}" srcOrd="2" destOrd="0" presId="urn:microsoft.com/office/officeart/2005/8/layout/target3"/>
    <dgm:cxn modelId="{068DF3F2-EC3F-4EAA-A951-E38470BF289A}" type="presParOf" srcId="{71045F8C-00FA-488E-A7BD-E2E6753D979D}" destId="{C95EEA27-3CBF-4645-A92D-9D8AF5C1CBFC}" srcOrd="3" destOrd="0" presId="urn:microsoft.com/office/officeart/2005/8/layout/target3"/>
    <dgm:cxn modelId="{A3C9CC46-512F-4A9C-9E9F-1A088C44537D}" type="presParOf" srcId="{71045F8C-00FA-488E-A7BD-E2E6753D979D}" destId="{851BB866-B6AE-4566-893F-4C635BA974FC}" srcOrd="4" destOrd="0" presId="urn:microsoft.com/office/officeart/2005/8/layout/target3"/>
    <dgm:cxn modelId="{E0646305-01F4-4559-8D4D-498322D91285}" type="presParOf" srcId="{71045F8C-00FA-488E-A7BD-E2E6753D979D}" destId="{643EA938-EDE0-4533-ACCC-D2BD6F3A527C}" srcOrd="5" destOrd="0" presId="urn:microsoft.com/office/officeart/2005/8/layout/target3"/>
    <dgm:cxn modelId="{62DB925F-BCAE-4223-88EA-FF9CFDD195CB}" type="presParOf" srcId="{71045F8C-00FA-488E-A7BD-E2E6753D979D}" destId="{92F31B18-D66D-4CC7-89B9-378928DE877D}" srcOrd="6" destOrd="0" presId="urn:microsoft.com/office/officeart/2005/8/layout/target3"/>
    <dgm:cxn modelId="{3F987D8E-874B-4154-8821-6B62C881B94E}" type="presParOf" srcId="{71045F8C-00FA-488E-A7BD-E2E6753D979D}" destId="{902074E1-B931-4618-97F1-FADBE82E9C3C}" srcOrd="7" destOrd="0" presId="urn:microsoft.com/office/officeart/2005/8/layout/target3"/>
    <dgm:cxn modelId="{99344369-24B2-4C7C-A7E3-545B49D1F130}" type="presParOf" srcId="{71045F8C-00FA-488E-A7BD-E2E6753D979D}" destId="{A3817367-F2BC-482F-8832-FA00B51DCCF3}" srcOrd="8" destOrd="0" presId="urn:microsoft.com/office/officeart/2005/8/layout/target3"/>
    <dgm:cxn modelId="{E8477227-8DE7-4C8A-A999-1C4D255E804B}" type="presParOf" srcId="{71045F8C-00FA-488E-A7BD-E2E6753D979D}" destId="{626ABFF6-56C8-4386-B662-68EC364EED9D}" srcOrd="9" destOrd="0" presId="urn:microsoft.com/office/officeart/2005/8/layout/target3"/>
    <dgm:cxn modelId="{B6BDDEE6-367B-4BBB-A3D6-F53613D78003}" type="presParOf" srcId="{71045F8C-00FA-488E-A7BD-E2E6753D979D}" destId="{6DB11F1C-D028-4800-9625-6611CA9DE6D4}" srcOrd="10" destOrd="0" presId="urn:microsoft.com/office/officeart/2005/8/layout/target3"/>
    <dgm:cxn modelId="{55A78A01-657B-4D0D-B764-7B4664CC0A8E}" type="presParOf" srcId="{71045F8C-00FA-488E-A7BD-E2E6753D979D}" destId="{CDED6FE3-AD8F-4ACC-B6B8-710EDDD97598}" srcOrd="11" destOrd="0" presId="urn:microsoft.com/office/officeart/2005/8/layout/target3"/>
    <dgm:cxn modelId="{C2065671-A9F1-4529-B1DA-DBF79F6D64B2}" type="presParOf" srcId="{71045F8C-00FA-488E-A7BD-E2E6753D979D}" destId="{397AC6D7-84A6-4150-958F-83C92D9ACF38}" srcOrd="12" destOrd="0" presId="urn:microsoft.com/office/officeart/2005/8/layout/target3"/>
    <dgm:cxn modelId="{7C7F0DAB-2729-4E52-8572-374EEDDA6983}" type="presParOf" srcId="{71045F8C-00FA-488E-A7BD-E2E6753D979D}" destId="{D7419528-33A6-416D-9E64-B3F7915C5149}" srcOrd="13" destOrd="0" presId="urn:microsoft.com/office/officeart/2005/8/layout/target3"/>
    <dgm:cxn modelId="{CDD8651E-60CB-49A0-B5A4-381FA02D64BF}" type="presParOf" srcId="{71045F8C-00FA-488E-A7BD-E2E6753D979D}" destId="{97289DF2-90F4-4EC2-A9FC-633B00BAB610}" srcOrd="14" destOrd="0" presId="urn:microsoft.com/office/officeart/2005/8/layout/target3"/>
    <dgm:cxn modelId="{F44AC1AE-A0B4-4123-A790-D02004FA7E5B}" type="presParOf" srcId="{71045F8C-00FA-488E-A7BD-E2E6753D979D}" destId="{234EBA9D-95B4-4C20-A84E-6F65F1085DC6}" srcOrd="15" destOrd="0" presId="urn:microsoft.com/office/officeart/2005/8/layout/target3"/>
    <dgm:cxn modelId="{62EE364C-1879-4DDB-BC08-C8AC618A0046}" type="presParOf" srcId="{71045F8C-00FA-488E-A7BD-E2E6753D979D}" destId="{12255512-213F-41DF-90A6-8B4CD74A2B52}" srcOrd="16" destOrd="0" presId="urn:microsoft.com/office/officeart/2005/8/layout/target3"/>
    <dgm:cxn modelId="{F9E96B5F-A2EC-4765-975E-4DBED660DE85}" type="presParOf" srcId="{71045F8C-00FA-488E-A7BD-E2E6753D979D}" destId="{50C2F88D-8688-44C2-A854-691F34009D3B}" srcOrd="17" destOrd="0" presId="urn:microsoft.com/office/officeart/2005/8/layout/target3"/>
    <dgm:cxn modelId="{E5439167-56C6-46B2-9777-648CC3EB9392}" type="presParOf" srcId="{71045F8C-00FA-488E-A7BD-E2E6753D979D}" destId="{4D19AB04-24FA-40C2-B203-52AE3D15E171}" srcOrd="18" destOrd="0" presId="urn:microsoft.com/office/officeart/2005/8/layout/target3"/>
    <dgm:cxn modelId="{EC65EB9E-64C0-4842-9DA9-B9D3CFF7FEB1}" type="presParOf" srcId="{71045F8C-00FA-488E-A7BD-E2E6753D979D}" destId="{832BF48F-0145-4429-9E02-8FCA946CCE9E}" srcOrd="19" destOrd="0" presId="urn:microsoft.com/office/officeart/2005/8/layout/target3"/>
    <dgm:cxn modelId="{6EE4370D-8537-4DF0-BC19-5D6BDBD837C5}" type="presParOf" srcId="{71045F8C-00FA-488E-A7BD-E2E6753D979D}" destId="{E7297F21-D4FD-4A41-AE58-814D01A6B5E7}" srcOrd="20" destOrd="0" presId="urn:microsoft.com/office/officeart/2005/8/layout/target3"/>
    <dgm:cxn modelId="{F06AC556-3E2D-4D2C-8F0C-AC2EA3149704}" type="presParOf" srcId="{71045F8C-00FA-488E-A7BD-E2E6753D979D}" destId="{F69A1436-182C-465B-AD7F-FE48E0C090C1}" srcOrd="21" destOrd="0" presId="urn:microsoft.com/office/officeart/2005/8/layout/target3"/>
    <dgm:cxn modelId="{08D0AEC0-17C0-406F-9E73-F137E1EF8E7F}" type="presParOf" srcId="{71045F8C-00FA-488E-A7BD-E2E6753D979D}" destId="{AA41A67C-3D3F-4AE9-9E0F-5D7F7BB2E741}" srcOrd="22" destOrd="0" presId="urn:microsoft.com/office/officeart/2005/8/layout/target3"/>
    <dgm:cxn modelId="{5BB9492F-B05C-4CA2-AF77-90F7D76DE7E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57C3F4-C649-472F-8F77-47814CF50D04}" type="doc">
      <dgm:prSet loTypeId="urn:microsoft.com/office/officeart/2005/8/layout/chevron1" loCatId="process" qsTypeId="urn:microsoft.com/office/officeart/2005/8/quickstyle/simple1" qsCatId="simple" csTypeId="urn:microsoft.com/office/officeart/2005/8/colors/colorful5" csCatId="colorful" phldr="1"/>
      <dgm:spPr/>
    </dgm:pt>
    <dgm:pt modelId="{56C30568-7706-43D9-92E3-1876F559F22E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A03BC3AC-B003-4F5A-B1A8-18B0876713ED}" type="parTrans" cxnId="{C8B451FE-34EA-4911-8A04-C9B9859B9373}">
      <dgm:prSet/>
      <dgm:spPr/>
      <dgm:t>
        <a:bodyPr/>
        <a:lstStyle/>
        <a:p>
          <a:endParaRPr lang="cs-CZ"/>
        </a:p>
      </dgm:t>
    </dgm:pt>
    <dgm:pt modelId="{250018ED-D839-4D1B-8CE6-FDA67EE72D72}" type="sibTrans" cxnId="{C8B451FE-34EA-4911-8A04-C9B9859B9373}">
      <dgm:prSet/>
      <dgm:spPr/>
      <dgm:t>
        <a:bodyPr/>
        <a:lstStyle/>
        <a:p>
          <a:endParaRPr lang="cs-CZ"/>
        </a:p>
      </dgm:t>
    </dgm:pt>
    <dgm:pt modelId="{83E87CC0-9C4A-407F-BE80-9D9F133B2A5D}">
      <dgm:prSet phldrT="[Text]"/>
      <dgm:spPr/>
      <dgm:t>
        <a:bodyPr/>
        <a:lstStyle/>
        <a:p>
          <a:r>
            <a:rPr lang="cs-CZ" dirty="0" smtClean="0"/>
            <a:t>85</a:t>
          </a:r>
          <a:endParaRPr lang="cs-CZ" dirty="0"/>
        </a:p>
      </dgm:t>
    </dgm:pt>
    <dgm:pt modelId="{288B8E6B-C4BD-400F-9119-95BCF2967905}" type="parTrans" cxnId="{95A633B3-4189-4663-98D2-F7470CF450D1}">
      <dgm:prSet/>
      <dgm:spPr/>
      <dgm:t>
        <a:bodyPr/>
        <a:lstStyle/>
        <a:p>
          <a:endParaRPr lang="cs-CZ"/>
        </a:p>
      </dgm:t>
    </dgm:pt>
    <dgm:pt modelId="{F1BC324D-3E9F-4766-8AB8-9A2D69D95E3E}" type="sibTrans" cxnId="{95A633B3-4189-4663-98D2-F7470CF450D1}">
      <dgm:prSet/>
      <dgm:spPr/>
      <dgm:t>
        <a:bodyPr/>
        <a:lstStyle/>
        <a:p>
          <a:endParaRPr lang="cs-CZ"/>
        </a:p>
      </dgm:t>
    </dgm:pt>
    <dgm:pt modelId="{5CC0F827-F430-4EF9-8C50-93A1B727F616}">
      <dgm:prSet phldrT="[Text]"/>
      <dgm:spPr/>
      <dgm:t>
        <a:bodyPr/>
        <a:lstStyle/>
        <a:p>
          <a:r>
            <a:rPr lang="cs-CZ" dirty="0" smtClean="0"/>
            <a:t>115</a:t>
          </a:r>
          <a:endParaRPr lang="cs-CZ" dirty="0"/>
        </a:p>
      </dgm:t>
    </dgm:pt>
    <dgm:pt modelId="{DDAA18CD-D93B-4692-8A2C-D372611DEA0D}" type="parTrans" cxnId="{CB701CDE-C76B-4F21-B1C7-B0060D7C2BAA}">
      <dgm:prSet/>
      <dgm:spPr/>
      <dgm:t>
        <a:bodyPr/>
        <a:lstStyle/>
        <a:p>
          <a:endParaRPr lang="cs-CZ"/>
        </a:p>
      </dgm:t>
    </dgm:pt>
    <dgm:pt modelId="{676B0DA4-497C-4086-9311-0AB4E00F1876}" type="sibTrans" cxnId="{CB701CDE-C76B-4F21-B1C7-B0060D7C2BAA}">
      <dgm:prSet/>
      <dgm:spPr/>
      <dgm:t>
        <a:bodyPr/>
        <a:lstStyle/>
        <a:p>
          <a:endParaRPr lang="cs-CZ"/>
        </a:p>
      </dgm:t>
    </dgm:pt>
    <dgm:pt modelId="{0AC19F26-E4A8-40C8-B6BB-3911F07F3A66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6E68B7D4-2B2A-484A-8E20-A4FAB3A451FF}" type="parTrans" cxnId="{34F5A8B2-EEB9-4A5B-ADC0-5B68C593A963}">
      <dgm:prSet/>
      <dgm:spPr/>
      <dgm:t>
        <a:bodyPr/>
        <a:lstStyle/>
        <a:p>
          <a:endParaRPr lang="cs-CZ"/>
        </a:p>
      </dgm:t>
    </dgm:pt>
    <dgm:pt modelId="{A1BF5E3F-59E1-493F-86BA-4E6AE7FF3931}" type="sibTrans" cxnId="{34F5A8B2-EEB9-4A5B-ADC0-5B68C593A963}">
      <dgm:prSet/>
      <dgm:spPr/>
      <dgm:t>
        <a:bodyPr/>
        <a:lstStyle/>
        <a:p>
          <a:endParaRPr lang="cs-CZ"/>
        </a:p>
      </dgm:t>
    </dgm:pt>
    <dgm:pt modelId="{8D80E5FB-F4B0-4BF1-8811-E6B7589632D7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EFE390D7-3EFC-4E54-954A-4C7D699DD8DA}" type="parTrans" cxnId="{1D4242BA-1064-4CE8-BF9A-A97828F7A71B}">
      <dgm:prSet/>
      <dgm:spPr/>
      <dgm:t>
        <a:bodyPr/>
        <a:lstStyle/>
        <a:p>
          <a:endParaRPr lang="cs-CZ"/>
        </a:p>
      </dgm:t>
    </dgm:pt>
    <dgm:pt modelId="{BEF5D863-2B73-4A2E-B5A7-921F3A1BA4D8}" type="sibTrans" cxnId="{1D4242BA-1064-4CE8-BF9A-A97828F7A71B}">
      <dgm:prSet/>
      <dgm:spPr/>
      <dgm:t>
        <a:bodyPr/>
        <a:lstStyle/>
        <a:p>
          <a:endParaRPr lang="cs-CZ"/>
        </a:p>
      </dgm:t>
    </dgm:pt>
    <dgm:pt modelId="{EC6DB21E-717D-4FBB-BF08-68296356F71D}" type="pres">
      <dgm:prSet presAssocID="{0957C3F4-C649-472F-8F77-47814CF50D04}" presName="Name0" presStyleCnt="0">
        <dgm:presLayoutVars>
          <dgm:dir/>
          <dgm:animLvl val="lvl"/>
          <dgm:resizeHandles val="exact"/>
        </dgm:presLayoutVars>
      </dgm:prSet>
      <dgm:spPr/>
    </dgm:pt>
    <dgm:pt modelId="{9159B8FA-33B3-40D8-AD43-0DC328FE7B8E}" type="pres">
      <dgm:prSet presAssocID="{56C30568-7706-43D9-92E3-1876F559F22E}" presName="parTxOnly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BEBDA4-E017-4A74-AC1B-4286133372CC}" type="pres">
      <dgm:prSet presAssocID="{250018ED-D839-4D1B-8CE6-FDA67EE72D72}" presName="parTxOnlySpace" presStyleCnt="0"/>
      <dgm:spPr/>
    </dgm:pt>
    <dgm:pt modelId="{F187016E-DCA0-445E-BB70-F9CA39DB3C49}" type="pres">
      <dgm:prSet presAssocID="{83E87CC0-9C4A-407F-BE80-9D9F133B2A5D}" presName="parTxOnly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24F4AA-E037-4912-8694-4C873D2EFCBF}" type="pres">
      <dgm:prSet presAssocID="{F1BC324D-3E9F-4766-8AB8-9A2D69D95E3E}" presName="parTxOnlySpace" presStyleCnt="0"/>
      <dgm:spPr/>
    </dgm:pt>
    <dgm:pt modelId="{3DE34953-219B-49E9-A077-1CC87C4340C6}" type="pres">
      <dgm:prSet presAssocID="{5CC0F827-F430-4EF9-8C50-93A1B727F616}" presName="parTxOnly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DAF255-7410-41DE-97C9-C48D9C260087}" type="pres">
      <dgm:prSet presAssocID="{676B0DA4-497C-4086-9311-0AB4E00F1876}" presName="parTxOnlySpace" presStyleCnt="0"/>
      <dgm:spPr/>
    </dgm:pt>
    <dgm:pt modelId="{1102B295-14EE-47B7-82BB-F4B86DCDA0FA}" type="pres">
      <dgm:prSet presAssocID="{0AC19F26-E4A8-40C8-B6BB-3911F07F3A66}" presName="parTxOnly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3F2DA3-632B-4B46-AB07-E4900D398629}" type="pres">
      <dgm:prSet presAssocID="{A1BF5E3F-59E1-493F-86BA-4E6AE7FF3931}" presName="parTxOnlySpace" presStyleCnt="0"/>
      <dgm:spPr/>
    </dgm:pt>
    <dgm:pt modelId="{D10CAE5A-32DC-423C-A16B-63C0755FC608}" type="pres">
      <dgm:prSet presAssocID="{8D80E5FB-F4B0-4BF1-8811-E6B7589632D7}" presName="parTxOnly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3B0660-4265-4833-B484-D2B88F0124E9}" type="presOf" srcId="{0AC19F26-E4A8-40C8-B6BB-3911F07F3A66}" destId="{1102B295-14EE-47B7-82BB-F4B86DCDA0FA}" srcOrd="0" destOrd="0" presId="urn:microsoft.com/office/officeart/2005/8/layout/chevron1"/>
    <dgm:cxn modelId="{55384AAF-0015-45A4-9AD6-09CDB4D16154}" type="presOf" srcId="{83E87CC0-9C4A-407F-BE80-9D9F133B2A5D}" destId="{F187016E-DCA0-445E-BB70-F9CA39DB3C49}" srcOrd="0" destOrd="0" presId="urn:microsoft.com/office/officeart/2005/8/layout/chevron1"/>
    <dgm:cxn modelId="{95A633B3-4189-4663-98D2-F7470CF450D1}" srcId="{0957C3F4-C649-472F-8F77-47814CF50D04}" destId="{83E87CC0-9C4A-407F-BE80-9D9F133B2A5D}" srcOrd="1" destOrd="0" parTransId="{288B8E6B-C4BD-400F-9119-95BCF2967905}" sibTransId="{F1BC324D-3E9F-4766-8AB8-9A2D69D95E3E}"/>
    <dgm:cxn modelId="{34F5A8B2-EEB9-4A5B-ADC0-5B68C593A963}" srcId="{0957C3F4-C649-472F-8F77-47814CF50D04}" destId="{0AC19F26-E4A8-40C8-B6BB-3911F07F3A66}" srcOrd="3" destOrd="0" parTransId="{6E68B7D4-2B2A-484A-8E20-A4FAB3A451FF}" sibTransId="{A1BF5E3F-59E1-493F-86BA-4E6AE7FF3931}"/>
    <dgm:cxn modelId="{F38217F9-7FF4-4A42-8926-48BFF4F656D6}" type="presOf" srcId="{0957C3F4-C649-472F-8F77-47814CF50D04}" destId="{EC6DB21E-717D-4FBB-BF08-68296356F71D}" srcOrd="0" destOrd="0" presId="urn:microsoft.com/office/officeart/2005/8/layout/chevron1"/>
    <dgm:cxn modelId="{DAB5D896-56CF-4041-B578-930009369A1C}" type="presOf" srcId="{5CC0F827-F430-4EF9-8C50-93A1B727F616}" destId="{3DE34953-219B-49E9-A077-1CC87C4340C6}" srcOrd="0" destOrd="0" presId="urn:microsoft.com/office/officeart/2005/8/layout/chevron1"/>
    <dgm:cxn modelId="{29AE4124-60B1-4C1E-8E31-A1FE909EF916}" type="presOf" srcId="{56C30568-7706-43D9-92E3-1876F559F22E}" destId="{9159B8FA-33B3-40D8-AD43-0DC328FE7B8E}" srcOrd="0" destOrd="0" presId="urn:microsoft.com/office/officeart/2005/8/layout/chevron1"/>
    <dgm:cxn modelId="{CB701CDE-C76B-4F21-B1C7-B0060D7C2BAA}" srcId="{0957C3F4-C649-472F-8F77-47814CF50D04}" destId="{5CC0F827-F430-4EF9-8C50-93A1B727F616}" srcOrd="2" destOrd="0" parTransId="{DDAA18CD-D93B-4692-8A2C-D372611DEA0D}" sibTransId="{676B0DA4-497C-4086-9311-0AB4E00F1876}"/>
    <dgm:cxn modelId="{34AB9A59-424E-4041-B427-7BBD936DDC40}" type="presOf" srcId="{8D80E5FB-F4B0-4BF1-8811-E6B7589632D7}" destId="{D10CAE5A-32DC-423C-A16B-63C0755FC608}" srcOrd="0" destOrd="0" presId="urn:microsoft.com/office/officeart/2005/8/layout/chevron1"/>
    <dgm:cxn modelId="{C8B451FE-34EA-4911-8A04-C9B9859B9373}" srcId="{0957C3F4-C649-472F-8F77-47814CF50D04}" destId="{56C30568-7706-43D9-92E3-1876F559F22E}" srcOrd="0" destOrd="0" parTransId="{A03BC3AC-B003-4F5A-B1A8-18B0876713ED}" sibTransId="{250018ED-D839-4D1B-8CE6-FDA67EE72D72}"/>
    <dgm:cxn modelId="{1D4242BA-1064-4CE8-BF9A-A97828F7A71B}" srcId="{0957C3F4-C649-472F-8F77-47814CF50D04}" destId="{8D80E5FB-F4B0-4BF1-8811-E6B7589632D7}" srcOrd="4" destOrd="0" parTransId="{EFE390D7-3EFC-4E54-954A-4C7D699DD8DA}" sibTransId="{BEF5D863-2B73-4A2E-B5A7-921F3A1BA4D8}"/>
    <dgm:cxn modelId="{C8FD3178-9F01-4FE5-B7DE-2A2BE379A250}" type="presParOf" srcId="{EC6DB21E-717D-4FBB-BF08-68296356F71D}" destId="{9159B8FA-33B3-40D8-AD43-0DC328FE7B8E}" srcOrd="0" destOrd="0" presId="urn:microsoft.com/office/officeart/2005/8/layout/chevron1"/>
    <dgm:cxn modelId="{C8B736A4-812C-475C-9D8F-2A0640AEE77A}" type="presParOf" srcId="{EC6DB21E-717D-4FBB-BF08-68296356F71D}" destId="{37BEBDA4-E017-4A74-AC1B-4286133372CC}" srcOrd="1" destOrd="0" presId="urn:microsoft.com/office/officeart/2005/8/layout/chevron1"/>
    <dgm:cxn modelId="{2BAC24F3-21E1-48F4-803E-4CA5F8B1D041}" type="presParOf" srcId="{EC6DB21E-717D-4FBB-BF08-68296356F71D}" destId="{F187016E-DCA0-445E-BB70-F9CA39DB3C49}" srcOrd="2" destOrd="0" presId="urn:microsoft.com/office/officeart/2005/8/layout/chevron1"/>
    <dgm:cxn modelId="{3D66C7F7-EF16-4731-A1AF-410F954671DC}" type="presParOf" srcId="{EC6DB21E-717D-4FBB-BF08-68296356F71D}" destId="{F424F4AA-E037-4912-8694-4C873D2EFCBF}" srcOrd="3" destOrd="0" presId="urn:microsoft.com/office/officeart/2005/8/layout/chevron1"/>
    <dgm:cxn modelId="{13586AB7-D140-4D18-B814-8807BEFD52B0}" type="presParOf" srcId="{EC6DB21E-717D-4FBB-BF08-68296356F71D}" destId="{3DE34953-219B-49E9-A077-1CC87C4340C6}" srcOrd="4" destOrd="0" presId="urn:microsoft.com/office/officeart/2005/8/layout/chevron1"/>
    <dgm:cxn modelId="{91CA529B-004F-46EF-802A-42A745464279}" type="presParOf" srcId="{EC6DB21E-717D-4FBB-BF08-68296356F71D}" destId="{15DAF255-7410-41DE-97C9-C48D9C260087}" srcOrd="5" destOrd="0" presId="urn:microsoft.com/office/officeart/2005/8/layout/chevron1"/>
    <dgm:cxn modelId="{A9FE125B-B80F-498E-AF4A-17DE763C6213}" type="presParOf" srcId="{EC6DB21E-717D-4FBB-BF08-68296356F71D}" destId="{1102B295-14EE-47B7-82BB-F4B86DCDA0FA}" srcOrd="6" destOrd="0" presId="urn:microsoft.com/office/officeart/2005/8/layout/chevron1"/>
    <dgm:cxn modelId="{9423916A-D2B5-41AB-8799-55075C9A663F}" type="presParOf" srcId="{EC6DB21E-717D-4FBB-BF08-68296356F71D}" destId="{BC3F2DA3-632B-4B46-AB07-E4900D398629}" srcOrd="7" destOrd="0" presId="urn:microsoft.com/office/officeart/2005/8/layout/chevron1"/>
    <dgm:cxn modelId="{6484A212-A58F-41CF-A206-AA5DD58AC4E0}" type="presParOf" srcId="{EC6DB21E-717D-4FBB-BF08-68296356F71D}" destId="{D10CAE5A-32DC-423C-A16B-63C0755FC608}" srcOrd="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FE6F1A-BF39-4780-A9FF-062FA49EEE3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39D15DE-4045-47E9-8853-0D65FA72F3E3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44558293-A4C2-4790-9A1E-6E4C86F1583F}" type="parTrans" cxnId="{81AE6182-0ED5-4C35-AEF7-943A3A9601B9}">
      <dgm:prSet/>
      <dgm:spPr/>
      <dgm:t>
        <a:bodyPr/>
        <a:lstStyle/>
        <a:p>
          <a:endParaRPr lang="cs-CZ"/>
        </a:p>
      </dgm:t>
    </dgm:pt>
    <dgm:pt modelId="{755CDC89-9385-4D46-BA45-5EEAB4D6D6B6}" type="sibTrans" cxnId="{81AE6182-0ED5-4C35-AEF7-943A3A9601B9}">
      <dgm:prSet/>
      <dgm:spPr/>
      <dgm:t>
        <a:bodyPr/>
        <a:lstStyle/>
        <a:p>
          <a:endParaRPr lang="cs-CZ"/>
        </a:p>
      </dgm:t>
    </dgm:pt>
    <dgm:pt modelId="{406D2745-918A-447E-B2E4-D8F8F8B38777}">
      <dgm:prSet phldrT="[Text]"/>
      <dgm:spPr/>
      <dgm:t>
        <a:bodyPr/>
        <a:lstStyle/>
        <a:p>
          <a:r>
            <a:rPr lang="cs-CZ" dirty="0" smtClean="0"/>
            <a:t>34</a:t>
          </a:r>
          <a:endParaRPr lang="cs-CZ" dirty="0"/>
        </a:p>
      </dgm:t>
    </dgm:pt>
    <dgm:pt modelId="{EB6297AF-86E5-43CA-B89D-C421B14307BA}" type="parTrans" cxnId="{7F0FF4F6-5D24-4AE5-AD97-ACA650868BF5}">
      <dgm:prSet/>
      <dgm:spPr/>
      <dgm:t>
        <a:bodyPr/>
        <a:lstStyle/>
        <a:p>
          <a:endParaRPr lang="cs-CZ"/>
        </a:p>
      </dgm:t>
    </dgm:pt>
    <dgm:pt modelId="{9E33F4C9-8F69-49FF-8C4E-799F5E4F7512}" type="sibTrans" cxnId="{7F0FF4F6-5D24-4AE5-AD97-ACA650868BF5}">
      <dgm:prSet/>
      <dgm:spPr/>
      <dgm:t>
        <a:bodyPr/>
        <a:lstStyle/>
        <a:p>
          <a:endParaRPr lang="cs-CZ"/>
        </a:p>
      </dgm:t>
    </dgm:pt>
    <dgm:pt modelId="{FDBCA556-52A4-41B9-B982-4D8EBDDE36A2}">
      <dgm:prSet phldrT="[Text]"/>
      <dgm:spPr/>
      <dgm:t>
        <a:bodyPr/>
        <a:lstStyle/>
        <a:p>
          <a:r>
            <a:rPr lang="cs-CZ" dirty="0" smtClean="0"/>
            <a:t>51</a:t>
          </a:r>
          <a:endParaRPr lang="cs-CZ" dirty="0"/>
        </a:p>
      </dgm:t>
    </dgm:pt>
    <dgm:pt modelId="{DA0C88FD-8A30-4238-86C4-E8E2EEF09894}" type="parTrans" cxnId="{A64A64A5-1E6F-45D2-B41F-E2B377A20D63}">
      <dgm:prSet/>
      <dgm:spPr/>
      <dgm:t>
        <a:bodyPr/>
        <a:lstStyle/>
        <a:p>
          <a:endParaRPr lang="cs-CZ"/>
        </a:p>
      </dgm:t>
    </dgm:pt>
    <dgm:pt modelId="{DC4D3908-A334-4D5E-90CF-0535CEE6F736}" type="sibTrans" cxnId="{A64A64A5-1E6F-45D2-B41F-E2B377A20D63}">
      <dgm:prSet/>
      <dgm:spPr/>
      <dgm:t>
        <a:bodyPr/>
        <a:lstStyle/>
        <a:p>
          <a:endParaRPr lang="cs-CZ"/>
        </a:p>
      </dgm:t>
    </dgm:pt>
    <dgm:pt modelId="{6E184033-FD34-4774-BCFC-73777FAD0672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DCF2C5EC-F237-42AB-B15E-9A806649A60E}" type="parTrans" cxnId="{40C4B5D9-9A42-469A-A59E-73A74195E08E}">
      <dgm:prSet/>
      <dgm:spPr/>
      <dgm:t>
        <a:bodyPr/>
        <a:lstStyle/>
        <a:p>
          <a:endParaRPr lang="cs-CZ"/>
        </a:p>
      </dgm:t>
    </dgm:pt>
    <dgm:pt modelId="{C9E16087-4F34-4127-B503-4967259BDD54}" type="sibTrans" cxnId="{40C4B5D9-9A42-469A-A59E-73A74195E08E}">
      <dgm:prSet/>
      <dgm:spPr/>
      <dgm:t>
        <a:bodyPr/>
        <a:lstStyle/>
        <a:p>
          <a:endParaRPr lang="cs-CZ"/>
        </a:p>
      </dgm:t>
    </dgm:pt>
    <dgm:pt modelId="{ABE67F05-303C-45BF-B6EA-1029188784BB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80219A4B-6DE5-4DC9-AEDD-DBCBCE8DB8F1}" type="parTrans" cxnId="{DE715B07-A5A5-41F6-B6A9-16F8990498BC}">
      <dgm:prSet/>
      <dgm:spPr/>
      <dgm:t>
        <a:bodyPr/>
        <a:lstStyle/>
        <a:p>
          <a:endParaRPr lang="cs-CZ"/>
        </a:p>
      </dgm:t>
    </dgm:pt>
    <dgm:pt modelId="{8A061F04-093F-43AA-811A-6732FC0CD14D}" type="sibTrans" cxnId="{DE715B07-A5A5-41F6-B6A9-16F8990498BC}">
      <dgm:prSet/>
      <dgm:spPr/>
      <dgm:t>
        <a:bodyPr/>
        <a:lstStyle/>
        <a:p>
          <a:endParaRPr lang="cs-CZ"/>
        </a:p>
      </dgm:t>
    </dgm:pt>
    <dgm:pt modelId="{4DC9E880-E8F9-4903-9861-176C037CEE9A}" type="pres">
      <dgm:prSet presAssocID="{2CFE6F1A-BF39-4780-A9FF-062FA49EEE3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29D1C1-A75C-4130-BF3D-94E999F9FC9D}" type="pres">
      <dgm:prSet presAssocID="{239D15DE-4045-47E9-8853-0D65FA72F3E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936AF8-F7CE-49EB-85E3-B182DBDB00FF}" type="pres">
      <dgm:prSet presAssocID="{755CDC89-9385-4D46-BA45-5EEAB4D6D6B6}" presName="sibTrans" presStyleCnt="0"/>
      <dgm:spPr/>
    </dgm:pt>
    <dgm:pt modelId="{87A08A34-5BFC-43AC-A382-BE508A29C74A}" type="pres">
      <dgm:prSet presAssocID="{406D2745-918A-447E-B2E4-D8F8F8B3877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706F48-62F7-4FE8-B4A9-87FDBB97751D}" type="pres">
      <dgm:prSet presAssocID="{9E33F4C9-8F69-49FF-8C4E-799F5E4F7512}" presName="sibTrans" presStyleCnt="0"/>
      <dgm:spPr/>
    </dgm:pt>
    <dgm:pt modelId="{DDE41CE5-5224-45A3-9FAE-5392B1ECFCD5}" type="pres">
      <dgm:prSet presAssocID="{FDBCA556-52A4-41B9-B982-4D8EBDDE36A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35D23-4966-46B6-9C36-F646813D5A38}" type="pres">
      <dgm:prSet presAssocID="{DC4D3908-A334-4D5E-90CF-0535CEE6F736}" presName="sibTrans" presStyleCnt="0"/>
      <dgm:spPr/>
    </dgm:pt>
    <dgm:pt modelId="{48A7F022-A1C0-4CBC-BA3E-6A3748B961C0}" type="pres">
      <dgm:prSet presAssocID="{6E184033-FD34-4774-BCFC-73777FAD0672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BCBDFA-ADDB-45D3-B704-909578BCBDB3}" type="pres">
      <dgm:prSet presAssocID="{C9E16087-4F34-4127-B503-4967259BDD54}" presName="sibTrans" presStyleCnt="0"/>
      <dgm:spPr/>
    </dgm:pt>
    <dgm:pt modelId="{AA463CE6-E15C-48C5-A439-E4E5E0046816}" type="pres">
      <dgm:prSet presAssocID="{ABE67F05-303C-45BF-B6EA-1029188784B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715B07-A5A5-41F6-B6A9-16F8990498BC}" srcId="{2CFE6F1A-BF39-4780-A9FF-062FA49EEE3E}" destId="{ABE67F05-303C-45BF-B6EA-1029188784BB}" srcOrd="4" destOrd="0" parTransId="{80219A4B-6DE5-4DC9-AEDD-DBCBCE8DB8F1}" sibTransId="{8A061F04-093F-43AA-811A-6732FC0CD14D}"/>
    <dgm:cxn modelId="{40C4B5D9-9A42-469A-A59E-73A74195E08E}" srcId="{2CFE6F1A-BF39-4780-A9FF-062FA49EEE3E}" destId="{6E184033-FD34-4774-BCFC-73777FAD0672}" srcOrd="3" destOrd="0" parTransId="{DCF2C5EC-F237-42AB-B15E-9A806649A60E}" sibTransId="{C9E16087-4F34-4127-B503-4967259BDD54}"/>
    <dgm:cxn modelId="{36CDA384-A55A-4B93-A0D0-54C0B569AEA1}" type="presOf" srcId="{239D15DE-4045-47E9-8853-0D65FA72F3E3}" destId="{BD29D1C1-A75C-4130-BF3D-94E999F9FC9D}" srcOrd="0" destOrd="0" presId="urn:microsoft.com/office/officeart/2005/8/layout/default"/>
    <dgm:cxn modelId="{3F92218B-160E-4AEF-BAA0-98E9893B3C31}" type="presOf" srcId="{2CFE6F1A-BF39-4780-A9FF-062FA49EEE3E}" destId="{4DC9E880-E8F9-4903-9861-176C037CEE9A}" srcOrd="0" destOrd="0" presId="urn:microsoft.com/office/officeart/2005/8/layout/default"/>
    <dgm:cxn modelId="{21158CC5-C648-4E6F-8A36-A3DB879E4ACD}" type="presOf" srcId="{406D2745-918A-447E-B2E4-D8F8F8B38777}" destId="{87A08A34-5BFC-43AC-A382-BE508A29C74A}" srcOrd="0" destOrd="0" presId="urn:microsoft.com/office/officeart/2005/8/layout/default"/>
    <dgm:cxn modelId="{04B03974-6689-4C04-A801-B4C7BE69C0DD}" type="presOf" srcId="{FDBCA556-52A4-41B9-B982-4D8EBDDE36A2}" destId="{DDE41CE5-5224-45A3-9FAE-5392B1ECFCD5}" srcOrd="0" destOrd="0" presId="urn:microsoft.com/office/officeart/2005/8/layout/default"/>
    <dgm:cxn modelId="{81AE6182-0ED5-4C35-AEF7-943A3A9601B9}" srcId="{2CFE6F1A-BF39-4780-A9FF-062FA49EEE3E}" destId="{239D15DE-4045-47E9-8853-0D65FA72F3E3}" srcOrd="0" destOrd="0" parTransId="{44558293-A4C2-4790-9A1E-6E4C86F1583F}" sibTransId="{755CDC89-9385-4D46-BA45-5EEAB4D6D6B6}"/>
    <dgm:cxn modelId="{A64A64A5-1E6F-45D2-B41F-E2B377A20D63}" srcId="{2CFE6F1A-BF39-4780-A9FF-062FA49EEE3E}" destId="{FDBCA556-52A4-41B9-B982-4D8EBDDE36A2}" srcOrd="2" destOrd="0" parTransId="{DA0C88FD-8A30-4238-86C4-E8E2EEF09894}" sibTransId="{DC4D3908-A334-4D5E-90CF-0535CEE6F736}"/>
    <dgm:cxn modelId="{2A5E77D7-6999-49F7-B340-5983EF13F6A3}" type="presOf" srcId="{6E184033-FD34-4774-BCFC-73777FAD0672}" destId="{48A7F022-A1C0-4CBC-BA3E-6A3748B961C0}" srcOrd="0" destOrd="0" presId="urn:microsoft.com/office/officeart/2005/8/layout/default"/>
    <dgm:cxn modelId="{7F0FF4F6-5D24-4AE5-AD97-ACA650868BF5}" srcId="{2CFE6F1A-BF39-4780-A9FF-062FA49EEE3E}" destId="{406D2745-918A-447E-B2E4-D8F8F8B38777}" srcOrd="1" destOrd="0" parTransId="{EB6297AF-86E5-43CA-B89D-C421B14307BA}" sibTransId="{9E33F4C9-8F69-49FF-8C4E-799F5E4F7512}"/>
    <dgm:cxn modelId="{47AB8378-B40C-4426-8A5B-04985E7210C3}" type="presOf" srcId="{ABE67F05-303C-45BF-B6EA-1029188784BB}" destId="{AA463CE6-E15C-48C5-A439-E4E5E0046816}" srcOrd="0" destOrd="0" presId="urn:microsoft.com/office/officeart/2005/8/layout/default"/>
    <dgm:cxn modelId="{A7F6A94D-A9DF-413F-90C2-1DA6471EEB23}" type="presParOf" srcId="{4DC9E880-E8F9-4903-9861-176C037CEE9A}" destId="{BD29D1C1-A75C-4130-BF3D-94E999F9FC9D}" srcOrd="0" destOrd="0" presId="urn:microsoft.com/office/officeart/2005/8/layout/default"/>
    <dgm:cxn modelId="{39C55B40-A67B-4C34-94E1-545B27C728FE}" type="presParOf" srcId="{4DC9E880-E8F9-4903-9861-176C037CEE9A}" destId="{98936AF8-F7CE-49EB-85E3-B182DBDB00FF}" srcOrd="1" destOrd="0" presId="urn:microsoft.com/office/officeart/2005/8/layout/default"/>
    <dgm:cxn modelId="{1B1B1CA0-9598-4AED-8354-24910618AE45}" type="presParOf" srcId="{4DC9E880-E8F9-4903-9861-176C037CEE9A}" destId="{87A08A34-5BFC-43AC-A382-BE508A29C74A}" srcOrd="2" destOrd="0" presId="urn:microsoft.com/office/officeart/2005/8/layout/default"/>
    <dgm:cxn modelId="{3DCBB512-3F88-44C6-A21C-32FE3E3C44A0}" type="presParOf" srcId="{4DC9E880-E8F9-4903-9861-176C037CEE9A}" destId="{07706F48-62F7-4FE8-B4A9-87FDBB97751D}" srcOrd="3" destOrd="0" presId="urn:microsoft.com/office/officeart/2005/8/layout/default"/>
    <dgm:cxn modelId="{BA039F1E-02C3-4EB3-B49F-3B79DE0AF135}" type="presParOf" srcId="{4DC9E880-E8F9-4903-9861-176C037CEE9A}" destId="{DDE41CE5-5224-45A3-9FAE-5392B1ECFCD5}" srcOrd="4" destOrd="0" presId="urn:microsoft.com/office/officeart/2005/8/layout/default"/>
    <dgm:cxn modelId="{29E9833C-3F6C-41C5-8E2C-0F297682C41A}" type="presParOf" srcId="{4DC9E880-E8F9-4903-9861-176C037CEE9A}" destId="{0E235D23-4966-46B6-9C36-F646813D5A38}" srcOrd="5" destOrd="0" presId="urn:microsoft.com/office/officeart/2005/8/layout/default"/>
    <dgm:cxn modelId="{10E29AC0-056C-4B50-9E4A-856F85CEA393}" type="presParOf" srcId="{4DC9E880-E8F9-4903-9861-176C037CEE9A}" destId="{48A7F022-A1C0-4CBC-BA3E-6A3748B961C0}" srcOrd="6" destOrd="0" presId="urn:microsoft.com/office/officeart/2005/8/layout/default"/>
    <dgm:cxn modelId="{9AEFB069-4027-475B-888B-744DC058640A}" type="presParOf" srcId="{4DC9E880-E8F9-4903-9861-176C037CEE9A}" destId="{20BCBDFA-ADDB-45D3-B704-909578BCBDB3}" srcOrd="7" destOrd="0" presId="urn:microsoft.com/office/officeart/2005/8/layout/default"/>
    <dgm:cxn modelId="{C5FB4D7A-6753-4C99-B662-CBAE2DBDA2D2}" type="presParOf" srcId="{4DC9E880-E8F9-4903-9861-176C037CEE9A}" destId="{AA463CE6-E15C-48C5-A439-E4E5E004681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6AD4682-ACB7-4534-B679-EE658DEEE71C}" type="doc">
      <dgm:prSet loTypeId="urn:microsoft.com/office/officeart/2011/layout/CircleProcess#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A4EDFBD-76BB-4233-A103-3CAAD3DDD7CF}">
      <dgm:prSet phldrT="[Text]"/>
      <dgm:spPr/>
      <dgm:t>
        <a:bodyPr/>
        <a:lstStyle/>
        <a:p>
          <a:r>
            <a:rPr lang="cs-CZ" dirty="0" smtClean="0"/>
            <a:t>20 </a:t>
          </a:r>
          <a:endParaRPr lang="cs-CZ" dirty="0"/>
        </a:p>
      </dgm:t>
    </dgm:pt>
    <dgm:pt modelId="{5C65CC3D-7489-4374-BF5C-51E517FB3ECD}" type="parTrans" cxnId="{ED3AF5C0-8B52-4C53-BB34-7BB7AA786999}">
      <dgm:prSet/>
      <dgm:spPr/>
      <dgm:t>
        <a:bodyPr/>
        <a:lstStyle/>
        <a:p>
          <a:endParaRPr lang="cs-CZ"/>
        </a:p>
      </dgm:t>
    </dgm:pt>
    <dgm:pt modelId="{CF9A4BB9-26E1-4BBF-A6CA-7A33BFF44D86}" type="sibTrans" cxnId="{ED3AF5C0-8B52-4C53-BB34-7BB7AA786999}">
      <dgm:prSet/>
      <dgm:spPr/>
      <dgm:t>
        <a:bodyPr/>
        <a:lstStyle/>
        <a:p>
          <a:endParaRPr lang="cs-CZ"/>
        </a:p>
      </dgm:t>
    </dgm:pt>
    <dgm:pt modelId="{F09CD790-4B1F-40CE-853B-CDA7DD55292E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31359774-A928-4B77-BAD3-17F76CDD7DAC}" type="parTrans" cxnId="{A47D41B6-7A37-465A-9AF5-87CF1FE21556}">
      <dgm:prSet/>
      <dgm:spPr/>
      <dgm:t>
        <a:bodyPr/>
        <a:lstStyle/>
        <a:p>
          <a:endParaRPr lang="cs-CZ"/>
        </a:p>
      </dgm:t>
    </dgm:pt>
    <dgm:pt modelId="{A31F9429-7561-4F65-8F08-A7317F998ED2}" type="sibTrans" cxnId="{A47D41B6-7A37-465A-9AF5-87CF1FE21556}">
      <dgm:prSet/>
      <dgm:spPr/>
      <dgm:t>
        <a:bodyPr/>
        <a:lstStyle/>
        <a:p>
          <a:endParaRPr lang="cs-CZ"/>
        </a:p>
      </dgm:t>
    </dgm:pt>
    <dgm:pt modelId="{E9DFB8A4-C4DB-45AB-B22E-55B05090E50F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7159DFF9-55A1-4B9B-AD54-1FF4334037B4}" type="parTrans" cxnId="{05A9CCE9-9260-4792-90A2-FFBC1B664AF3}">
      <dgm:prSet/>
      <dgm:spPr/>
      <dgm:t>
        <a:bodyPr/>
        <a:lstStyle/>
        <a:p>
          <a:endParaRPr lang="cs-CZ"/>
        </a:p>
      </dgm:t>
    </dgm:pt>
    <dgm:pt modelId="{1EEBABCD-C544-427F-9DDC-9E73F4D9A432}" type="sibTrans" cxnId="{05A9CCE9-9260-4792-90A2-FFBC1B664AF3}">
      <dgm:prSet/>
      <dgm:spPr/>
      <dgm:t>
        <a:bodyPr/>
        <a:lstStyle/>
        <a:p>
          <a:endParaRPr lang="cs-CZ"/>
        </a:p>
      </dgm:t>
    </dgm:pt>
    <dgm:pt modelId="{67DCE4E5-810E-48B4-A7CB-06D2459996B1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BA5E3AB4-2984-4317-B812-AEB81D707322}" type="parTrans" cxnId="{A927E45F-985A-4071-8B54-2E25225F0A4B}">
      <dgm:prSet/>
      <dgm:spPr/>
      <dgm:t>
        <a:bodyPr/>
        <a:lstStyle/>
        <a:p>
          <a:endParaRPr lang="cs-CZ"/>
        </a:p>
      </dgm:t>
    </dgm:pt>
    <dgm:pt modelId="{B7CE147B-35AE-4307-B959-549E462E26BD}" type="sibTrans" cxnId="{A927E45F-985A-4071-8B54-2E25225F0A4B}">
      <dgm:prSet/>
      <dgm:spPr/>
      <dgm:t>
        <a:bodyPr/>
        <a:lstStyle/>
        <a:p>
          <a:endParaRPr lang="cs-CZ"/>
        </a:p>
      </dgm:t>
    </dgm:pt>
    <dgm:pt modelId="{6E0C9C25-7656-4B51-AC5D-855484AE38C6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F7E345E3-DB0E-45CC-A62A-EC8629F3E9C1}" type="parTrans" cxnId="{1B279028-4F3B-4047-B0AE-1ABAB135FE21}">
      <dgm:prSet/>
      <dgm:spPr/>
      <dgm:t>
        <a:bodyPr/>
        <a:lstStyle/>
        <a:p>
          <a:endParaRPr lang="cs-CZ"/>
        </a:p>
      </dgm:t>
    </dgm:pt>
    <dgm:pt modelId="{98786F78-62AD-4F21-B9CC-C195D2654404}" type="sibTrans" cxnId="{1B279028-4F3B-4047-B0AE-1ABAB135FE21}">
      <dgm:prSet/>
      <dgm:spPr/>
      <dgm:t>
        <a:bodyPr/>
        <a:lstStyle/>
        <a:p>
          <a:endParaRPr lang="cs-CZ"/>
        </a:p>
      </dgm:t>
    </dgm:pt>
    <dgm:pt modelId="{2D78527E-228E-460B-A02D-84B274AFCE0B}" type="pres">
      <dgm:prSet presAssocID="{86AD4682-ACB7-4534-B679-EE658DEEE71C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47D1D48-1FDC-4D95-BE01-5F74B4FB15FA}" type="pres">
      <dgm:prSet presAssocID="{6E0C9C25-7656-4B51-AC5D-855484AE38C6}" presName="Accent5" presStyleCnt="0"/>
      <dgm:spPr/>
    </dgm:pt>
    <dgm:pt modelId="{BF0CA444-AA2D-4134-AAB3-E68B16A6DA23}" type="pres">
      <dgm:prSet presAssocID="{6E0C9C25-7656-4B51-AC5D-855484AE38C6}" presName="Accent" presStyleLbl="node1" presStyleIdx="0" presStyleCnt="5"/>
      <dgm:spPr/>
    </dgm:pt>
    <dgm:pt modelId="{0381A22E-29A2-49D8-B8BD-12050D0A4F72}" type="pres">
      <dgm:prSet presAssocID="{6E0C9C25-7656-4B51-AC5D-855484AE38C6}" presName="ParentBackground5" presStyleCnt="0"/>
      <dgm:spPr/>
    </dgm:pt>
    <dgm:pt modelId="{8D4F2EAD-0CE9-4291-BEA0-D123A49A155B}" type="pres">
      <dgm:prSet presAssocID="{6E0C9C25-7656-4B51-AC5D-855484AE38C6}" presName="ParentBackground" presStyleLbl="fgAcc1" presStyleIdx="0" presStyleCnt="5"/>
      <dgm:spPr/>
      <dgm:t>
        <a:bodyPr/>
        <a:lstStyle/>
        <a:p>
          <a:endParaRPr lang="cs-CZ"/>
        </a:p>
      </dgm:t>
    </dgm:pt>
    <dgm:pt modelId="{4C091C88-0D5D-433C-8210-26EA3905A4E6}" type="pres">
      <dgm:prSet presAssocID="{6E0C9C25-7656-4B51-AC5D-855484AE38C6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BF5B8-B5EB-4EB1-815D-A281924122DB}" type="pres">
      <dgm:prSet presAssocID="{67DCE4E5-810E-48B4-A7CB-06D2459996B1}" presName="Accent4" presStyleCnt="0"/>
      <dgm:spPr/>
    </dgm:pt>
    <dgm:pt modelId="{A1EDAB86-BA9D-4909-9F52-C0599901702B}" type="pres">
      <dgm:prSet presAssocID="{67DCE4E5-810E-48B4-A7CB-06D2459996B1}" presName="Accent" presStyleLbl="node1" presStyleIdx="1" presStyleCnt="5"/>
      <dgm:spPr/>
    </dgm:pt>
    <dgm:pt modelId="{13862AD8-E65E-41D0-8221-0987E7F674D9}" type="pres">
      <dgm:prSet presAssocID="{67DCE4E5-810E-48B4-A7CB-06D2459996B1}" presName="ParentBackground4" presStyleCnt="0"/>
      <dgm:spPr/>
    </dgm:pt>
    <dgm:pt modelId="{3DF7B635-C801-4455-B2ED-C8558E93CF63}" type="pres">
      <dgm:prSet presAssocID="{67DCE4E5-810E-48B4-A7CB-06D2459996B1}" presName="ParentBackground" presStyleLbl="fgAcc1" presStyleIdx="1" presStyleCnt="5"/>
      <dgm:spPr/>
      <dgm:t>
        <a:bodyPr/>
        <a:lstStyle/>
        <a:p>
          <a:endParaRPr lang="cs-CZ"/>
        </a:p>
      </dgm:t>
    </dgm:pt>
    <dgm:pt modelId="{0FFC1B90-1AF2-4EDA-99CF-D343314D04F5}" type="pres">
      <dgm:prSet presAssocID="{67DCE4E5-810E-48B4-A7CB-06D2459996B1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77BBD0-F49D-41E0-A28D-5DCCBA6D8B6A}" type="pres">
      <dgm:prSet presAssocID="{E9DFB8A4-C4DB-45AB-B22E-55B05090E50F}" presName="Accent3" presStyleCnt="0"/>
      <dgm:spPr/>
    </dgm:pt>
    <dgm:pt modelId="{6BD8097F-98D2-4FD2-9771-893E3C082ECC}" type="pres">
      <dgm:prSet presAssocID="{E9DFB8A4-C4DB-45AB-B22E-55B05090E50F}" presName="Accent" presStyleLbl="node1" presStyleIdx="2" presStyleCnt="5"/>
      <dgm:spPr/>
    </dgm:pt>
    <dgm:pt modelId="{1BE3FD74-A39F-4FBE-B9B2-F864C7083994}" type="pres">
      <dgm:prSet presAssocID="{E9DFB8A4-C4DB-45AB-B22E-55B05090E50F}" presName="ParentBackground3" presStyleCnt="0"/>
      <dgm:spPr/>
    </dgm:pt>
    <dgm:pt modelId="{8D73F499-B113-44A7-9AAC-63FA405A558D}" type="pres">
      <dgm:prSet presAssocID="{E9DFB8A4-C4DB-45AB-B22E-55B05090E50F}" presName="ParentBackground" presStyleLbl="fgAcc1" presStyleIdx="2" presStyleCnt="5"/>
      <dgm:spPr/>
      <dgm:t>
        <a:bodyPr/>
        <a:lstStyle/>
        <a:p>
          <a:endParaRPr lang="cs-CZ"/>
        </a:p>
      </dgm:t>
    </dgm:pt>
    <dgm:pt modelId="{938FAC30-5A53-45FB-9BAB-E083F8E4182A}" type="pres">
      <dgm:prSet presAssocID="{E9DFB8A4-C4DB-45AB-B22E-55B05090E50F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ABF8AD-B24A-4309-A24C-C12ECEF1D9BD}" type="pres">
      <dgm:prSet presAssocID="{F09CD790-4B1F-40CE-853B-CDA7DD55292E}" presName="Accent2" presStyleCnt="0"/>
      <dgm:spPr/>
    </dgm:pt>
    <dgm:pt modelId="{11C28FC1-2DA2-45F1-95C9-A3F2C301AE41}" type="pres">
      <dgm:prSet presAssocID="{F09CD790-4B1F-40CE-853B-CDA7DD55292E}" presName="Accent" presStyleLbl="node1" presStyleIdx="3" presStyleCnt="5"/>
      <dgm:spPr/>
    </dgm:pt>
    <dgm:pt modelId="{F15AED91-66B1-4359-A0EA-DA5B88EAB8C8}" type="pres">
      <dgm:prSet presAssocID="{F09CD790-4B1F-40CE-853B-CDA7DD55292E}" presName="ParentBackground2" presStyleCnt="0"/>
      <dgm:spPr/>
    </dgm:pt>
    <dgm:pt modelId="{47D9C96F-B603-4719-B5ED-216B46782543}" type="pres">
      <dgm:prSet presAssocID="{F09CD790-4B1F-40CE-853B-CDA7DD55292E}" presName="ParentBackground" presStyleLbl="fgAcc1" presStyleIdx="3" presStyleCnt="5"/>
      <dgm:spPr/>
      <dgm:t>
        <a:bodyPr/>
        <a:lstStyle/>
        <a:p>
          <a:endParaRPr lang="cs-CZ"/>
        </a:p>
      </dgm:t>
    </dgm:pt>
    <dgm:pt modelId="{2701B5DD-94ED-4706-BB2C-ED1022A8E435}" type="pres">
      <dgm:prSet presAssocID="{F09CD790-4B1F-40CE-853B-CDA7DD55292E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DF5100-EE50-4518-A704-DAF56ED07E70}" type="pres">
      <dgm:prSet presAssocID="{5A4EDFBD-76BB-4233-A103-3CAAD3DDD7CF}" presName="Accent1" presStyleCnt="0"/>
      <dgm:spPr/>
    </dgm:pt>
    <dgm:pt modelId="{4FEB5CFA-6420-431B-8E9A-64090CDE723F}" type="pres">
      <dgm:prSet presAssocID="{5A4EDFBD-76BB-4233-A103-3CAAD3DDD7CF}" presName="Accent" presStyleLbl="node1" presStyleIdx="4" presStyleCnt="5"/>
      <dgm:spPr/>
    </dgm:pt>
    <dgm:pt modelId="{CEE2CD34-EAFF-4EB8-984F-96F28E4C8E4C}" type="pres">
      <dgm:prSet presAssocID="{5A4EDFBD-76BB-4233-A103-3CAAD3DDD7CF}" presName="ParentBackground1" presStyleCnt="0"/>
      <dgm:spPr/>
    </dgm:pt>
    <dgm:pt modelId="{D23E40B8-389A-43CE-AAB4-DE65A9726E6E}" type="pres">
      <dgm:prSet presAssocID="{5A4EDFBD-76BB-4233-A103-3CAAD3DDD7CF}" presName="ParentBackground" presStyleLbl="fgAcc1" presStyleIdx="4" presStyleCnt="5"/>
      <dgm:spPr/>
      <dgm:t>
        <a:bodyPr/>
        <a:lstStyle/>
        <a:p>
          <a:endParaRPr lang="cs-CZ"/>
        </a:p>
      </dgm:t>
    </dgm:pt>
    <dgm:pt modelId="{D224E051-2FDC-4F72-B405-B151BC4A4663}" type="pres">
      <dgm:prSet presAssocID="{5A4EDFBD-76BB-4233-A103-3CAAD3DDD7CF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3E17CF-494F-452A-8FD8-C9362EF1E041}" type="presOf" srcId="{E9DFB8A4-C4DB-45AB-B22E-55B05090E50F}" destId="{8D73F499-B113-44A7-9AAC-63FA405A558D}" srcOrd="0" destOrd="0" presId="urn:microsoft.com/office/officeart/2011/layout/CircleProcess#1"/>
    <dgm:cxn modelId="{DB1BC23D-17D4-4160-99BA-92949589D0BA}" type="presOf" srcId="{5A4EDFBD-76BB-4233-A103-3CAAD3DDD7CF}" destId="{D23E40B8-389A-43CE-AAB4-DE65A9726E6E}" srcOrd="0" destOrd="0" presId="urn:microsoft.com/office/officeart/2011/layout/CircleProcess#1"/>
    <dgm:cxn modelId="{A47D41B6-7A37-465A-9AF5-87CF1FE21556}" srcId="{86AD4682-ACB7-4534-B679-EE658DEEE71C}" destId="{F09CD790-4B1F-40CE-853B-CDA7DD55292E}" srcOrd="1" destOrd="0" parTransId="{31359774-A928-4B77-BAD3-17F76CDD7DAC}" sibTransId="{A31F9429-7561-4F65-8F08-A7317F998ED2}"/>
    <dgm:cxn modelId="{ED3AF5C0-8B52-4C53-BB34-7BB7AA786999}" srcId="{86AD4682-ACB7-4534-B679-EE658DEEE71C}" destId="{5A4EDFBD-76BB-4233-A103-3CAAD3DDD7CF}" srcOrd="0" destOrd="0" parTransId="{5C65CC3D-7489-4374-BF5C-51E517FB3ECD}" sibTransId="{CF9A4BB9-26E1-4BBF-A6CA-7A33BFF44D86}"/>
    <dgm:cxn modelId="{4407FBB0-AA0B-4F8E-9C47-E29E20B4D3E6}" type="presOf" srcId="{86AD4682-ACB7-4534-B679-EE658DEEE71C}" destId="{2D78527E-228E-460B-A02D-84B274AFCE0B}" srcOrd="0" destOrd="0" presId="urn:microsoft.com/office/officeart/2011/layout/CircleProcess#1"/>
    <dgm:cxn modelId="{94C1E574-4D01-4358-BE8F-2BAFB289613E}" type="presOf" srcId="{67DCE4E5-810E-48B4-A7CB-06D2459996B1}" destId="{3DF7B635-C801-4455-B2ED-C8558E93CF63}" srcOrd="0" destOrd="0" presId="urn:microsoft.com/office/officeart/2011/layout/CircleProcess#1"/>
    <dgm:cxn modelId="{895F2EB8-4DF9-4870-B00A-ED7877C843BD}" type="presOf" srcId="{6E0C9C25-7656-4B51-AC5D-855484AE38C6}" destId="{4C091C88-0D5D-433C-8210-26EA3905A4E6}" srcOrd="1" destOrd="0" presId="urn:microsoft.com/office/officeart/2011/layout/CircleProcess#1"/>
    <dgm:cxn modelId="{F24FA525-42B6-4001-B373-19F21B2CC482}" type="presOf" srcId="{6E0C9C25-7656-4B51-AC5D-855484AE38C6}" destId="{8D4F2EAD-0CE9-4291-BEA0-D123A49A155B}" srcOrd="0" destOrd="0" presId="urn:microsoft.com/office/officeart/2011/layout/CircleProcess#1"/>
    <dgm:cxn modelId="{178F17CC-C567-4C34-AA51-FC140E0E1F9F}" type="presOf" srcId="{67DCE4E5-810E-48B4-A7CB-06D2459996B1}" destId="{0FFC1B90-1AF2-4EDA-99CF-D343314D04F5}" srcOrd="1" destOrd="0" presId="urn:microsoft.com/office/officeart/2011/layout/CircleProcess#1"/>
    <dgm:cxn modelId="{05A9CCE9-9260-4792-90A2-FFBC1B664AF3}" srcId="{86AD4682-ACB7-4534-B679-EE658DEEE71C}" destId="{E9DFB8A4-C4DB-45AB-B22E-55B05090E50F}" srcOrd="2" destOrd="0" parTransId="{7159DFF9-55A1-4B9B-AD54-1FF4334037B4}" sibTransId="{1EEBABCD-C544-427F-9DDC-9E73F4D9A432}"/>
    <dgm:cxn modelId="{A927E45F-985A-4071-8B54-2E25225F0A4B}" srcId="{86AD4682-ACB7-4534-B679-EE658DEEE71C}" destId="{67DCE4E5-810E-48B4-A7CB-06D2459996B1}" srcOrd="3" destOrd="0" parTransId="{BA5E3AB4-2984-4317-B812-AEB81D707322}" sibTransId="{B7CE147B-35AE-4307-B959-549E462E26BD}"/>
    <dgm:cxn modelId="{27D6D9B7-C709-4F72-9F3C-B5AC58E113F1}" type="presOf" srcId="{F09CD790-4B1F-40CE-853B-CDA7DD55292E}" destId="{47D9C96F-B603-4719-B5ED-216B46782543}" srcOrd="0" destOrd="0" presId="urn:microsoft.com/office/officeart/2011/layout/CircleProcess#1"/>
    <dgm:cxn modelId="{1B279028-4F3B-4047-B0AE-1ABAB135FE21}" srcId="{86AD4682-ACB7-4534-B679-EE658DEEE71C}" destId="{6E0C9C25-7656-4B51-AC5D-855484AE38C6}" srcOrd="4" destOrd="0" parTransId="{F7E345E3-DB0E-45CC-A62A-EC8629F3E9C1}" sibTransId="{98786F78-62AD-4F21-B9CC-C195D2654404}"/>
    <dgm:cxn modelId="{01F65F9E-039E-436C-A80D-09F1BAFA745C}" type="presOf" srcId="{F09CD790-4B1F-40CE-853B-CDA7DD55292E}" destId="{2701B5DD-94ED-4706-BB2C-ED1022A8E435}" srcOrd="1" destOrd="0" presId="urn:microsoft.com/office/officeart/2011/layout/CircleProcess#1"/>
    <dgm:cxn modelId="{7482A862-790D-4EBD-BDBF-870A56A33D74}" type="presOf" srcId="{E9DFB8A4-C4DB-45AB-B22E-55B05090E50F}" destId="{938FAC30-5A53-45FB-9BAB-E083F8E4182A}" srcOrd="1" destOrd="0" presId="urn:microsoft.com/office/officeart/2011/layout/CircleProcess#1"/>
    <dgm:cxn modelId="{9FBAFD82-EC26-40BE-BEAF-940233DFEDB7}" type="presOf" srcId="{5A4EDFBD-76BB-4233-A103-3CAAD3DDD7CF}" destId="{D224E051-2FDC-4F72-B405-B151BC4A4663}" srcOrd="1" destOrd="0" presId="urn:microsoft.com/office/officeart/2011/layout/CircleProcess#1"/>
    <dgm:cxn modelId="{B393949D-3562-488E-8187-F07BD6FCFF03}" type="presParOf" srcId="{2D78527E-228E-460B-A02D-84B274AFCE0B}" destId="{D47D1D48-1FDC-4D95-BE01-5F74B4FB15FA}" srcOrd="0" destOrd="0" presId="urn:microsoft.com/office/officeart/2011/layout/CircleProcess#1"/>
    <dgm:cxn modelId="{DD50B9C8-35D1-4913-9E44-DA196F7721FC}" type="presParOf" srcId="{D47D1D48-1FDC-4D95-BE01-5F74B4FB15FA}" destId="{BF0CA444-AA2D-4134-AAB3-E68B16A6DA23}" srcOrd="0" destOrd="0" presId="urn:microsoft.com/office/officeart/2011/layout/CircleProcess#1"/>
    <dgm:cxn modelId="{36DC9179-E90B-4FC8-A981-8CA5344AC5DF}" type="presParOf" srcId="{2D78527E-228E-460B-A02D-84B274AFCE0B}" destId="{0381A22E-29A2-49D8-B8BD-12050D0A4F72}" srcOrd="1" destOrd="0" presId="urn:microsoft.com/office/officeart/2011/layout/CircleProcess#1"/>
    <dgm:cxn modelId="{3ADC60DE-DB4E-4DD8-B6B0-E70F40B92425}" type="presParOf" srcId="{0381A22E-29A2-49D8-B8BD-12050D0A4F72}" destId="{8D4F2EAD-0CE9-4291-BEA0-D123A49A155B}" srcOrd="0" destOrd="0" presId="urn:microsoft.com/office/officeart/2011/layout/CircleProcess#1"/>
    <dgm:cxn modelId="{C8B5988D-3AC2-4B64-98C6-F92DC7D59963}" type="presParOf" srcId="{2D78527E-228E-460B-A02D-84B274AFCE0B}" destId="{4C091C88-0D5D-433C-8210-26EA3905A4E6}" srcOrd="2" destOrd="0" presId="urn:microsoft.com/office/officeart/2011/layout/CircleProcess#1"/>
    <dgm:cxn modelId="{C3AC7459-3FA8-4378-9C33-0725D822E769}" type="presParOf" srcId="{2D78527E-228E-460B-A02D-84B274AFCE0B}" destId="{836BF5B8-B5EB-4EB1-815D-A281924122DB}" srcOrd="3" destOrd="0" presId="urn:microsoft.com/office/officeart/2011/layout/CircleProcess#1"/>
    <dgm:cxn modelId="{DF6EE6EE-2054-4FEA-89D3-27E147FC972B}" type="presParOf" srcId="{836BF5B8-B5EB-4EB1-815D-A281924122DB}" destId="{A1EDAB86-BA9D-4909-9F52-C0599901702B}" srcOrd="0" destOrd="0" presId="urn:microsoft.com/office/officeart/2011/layout/CircleProcess#1"/>
    <dgm:cxn modelId="{05A83C6B-0538-4C96-B7AD-5BC1EACEC455}" type="presParOf" srcId="{2D78527E-228E-460B-A02D-84B274AFCE0B}" destId="{13862AD8-E65E-41D0-8221-0987E7F674D9}" srcOrd="4" destOrd="0" presId="urn:microsoft.com/office/officeart/2011/layout/CircleProcess#1"/>
    <dgm:cxn modelId="{4BCDF7F0-ADFF-4627-BF94-DA059AFBADC7}" type="presParOf" srcId="{13862AD8-E65E-41D0-8221-0987E7F674D9}" destId="{3DF7B635-C801-4455-B2ED-C8558E93CF63}" srcOrd="0" destOrd="0" presId="urn:microsoft.com/office/officeart/2011/layout/CircleProcess#1"/>
    <dgm:cxn modelId="{01329441-4F7B-4490-8620-A2D82B3E95F8}" type="presParOf" srcId="{2D78527E-228E-460B-A02D-84B274AFCE0B}" destId="{0FFC1B90-1AF2-4EDA-99CF-D343314D04F5}" srcOrd="5" destOrd="0" presId="urn:microsoft.com/office/officeart/2011/layout/CircleProcess#1"/>
    <dgm:cxn modelId="{2C2C7491-17E3-4FC0-A290-800EF97E5004}" type="presParOf" srcId="{2D78527E-228E-460B-A02D-84B274AFCE0B}" destId="{A477BBD0-F49D-41E0-A28D-5DCCBA6D8B6A}" srcOrd="6" destOrd="0" presId="urn:microsoft.com/office/officeart/2011/layout/CircleProcess#1"/>
    <dgm:cxn modelId="{3DC7B323-74F9-4531-A124-7204417ECEFD}" type="presParOf" srcId="{A477BBD0-F49D-41E0-A28D-5DCCBA6D8B6A}" destId="{6BD8097F-98D2-4FD2-9771-893E3C082ECC}" srcOrd="0" destOrd="0" presId="urn:microsoft.com/office/officeart/2011/layout/CircleProcess#1"/>
    <dgm:cxn modelId="{DD549A74-1C9E-4FC0-AE9E-56DE66C7B729}" type="presParOf" srcId="{2D78527E-228E-460B-A02D-84B274AFCE0B}" destId="{1BE3FD74-A39F-4FBE-B9B2-F864C7083994}" srcOrd="7" destOrd="0" presId="urn:microsoft.com/office/officeart/2011/layout/CircleProcess#1"/>
    <dgm:cxn modelId="{FC2D68D1-C3B9-4432-8A55-39DE8AE169C2}" type="presParOf" srcId="{1BE3FD74-A39F-4FBE-B9B2-F864C7083994}" destId="{8D73F499-B113-44A7-9AAC-63FA405A558D}" srcOrd="0" destOrd="0" presId="urn:microsoft.com/office/officeart/2011/layout/CircleProcess#1"/>
    <dgm:cxn modelId="{E0E8194D-68EC-4E1C-9600-23A3F2747F9E}" type="presParOf" srcId="{2D78527E-228E-460B-A02D-84B274AFCE0B}" destId="{938FAC30-5A53-45FB-9BAB-E083F8E4182A}" srcOrd="8" destOrd="0" presId="urn:microsoft.com/office/officeart/2011/layout/CircleProcess#1"/>
    <dgm:cxn modelId="{247CE3E4-8AF6-4C79-B4B1-5A0D880E63DD}" type="presParOf" srcId="{2D78527E-228E-460B-A02D-84B274AFCE0B}" destId="{BEABF8AD-B24A-4309-A24C-C12ECEF1D9BD}" srcOrd="9" destOrd="0" presId="urn:microsoft.com/office/officeart/2011/layout/CircleProcess#1"/>
    <dgm:cxn modelId="{EB45C565-461F-48D3-9E4F-6012B78F62ED}" type="presParOf" srcId="{BEABF8AD-B24A-4309-A24C-C12ECEF1D9BD}" destId="{11C28FC1-2DA2-45F1-95C9-A3F2C301AE41}" srcOrd="0" destOrd="0" presId="urn:microsoft.com/office/officeart/2011/layout/CircleProcess#1"/>
    <dgm:cxn modelId="{E2922005-BF43-4EA8-98A6-6B9E6E29F607}" type="presParOf" srcId="{2D78527E-228E-460B-A02D-84B274AFCE0B}" destId="{F15AED91-66B1-4359-A0EA-DA5B88EAB8C8}" srcOrd="10" destOrd="0" presId="urn:microsoft.com/office/officeart/2011/layout/CircleProcess#1"/>
    <dgm:cxn modelId="{B8928678-830F-4078-9185-351A10C0A7E6}" type="presParOf" srcId="{F15AED91-66B1-4359-A0EA-DA5B88EAB8C8}" destId="{47D9C96F-B603-4719-B5ED-216B46782543}" srcOrd="0" destOrd="0" presId="urn:microsoft.com/office/officeart/2011/layout/CircleProcess#1"/>
    <dgm:cxn modelId="{55DCD8F6-B2EA-473E-9AD6-290163B2E3B8}" type="presParOf" srcId="{2D78527E-228E-460B-A02D-84B274AFCE0B}" destId="{2701B5DD-94ED-4706-BB2C-ED1022A8E435}" srcOrd="11" destOrd="0" presId="urn:microsoft.com/office/officeart/2011/layout/CircleProcess#1"/>
    <dgm:cxn modelId="{7C98E516-4370-453B-B05B-9621A853A32D}" type="presParOf" srcId="{2D78527E-228E-460B-A02D-84B274AFCE0B}" destId="{BCDF5100-EE50-4518-A704-DAF56ED07E70}" srcOrd="12" destOrd="0" presId="urn:microsoft.com/office/officeart/2011/layout/CircleProcess#1"/>
    <dgm:cxn modelId="{11339653-BC44-4C2D-8602-438BF00AE994}" type="presParOf" srcId="{BCDF5100-EE50-4518-A704-DAF56ED07E70}" destId="{4FEB5CFA-6420-431B-8E9A-64090CDE723F}" srcOrd="0" destOrd="0" presId="urn:microsoft.com/office/officeart/2011/layout/CircleProcess#1"/>
    <dgm:cxn modelId="{01C047B2-F77D-497B-8EC4-64EF603855D1}" type="presParOf" srcId="{2D78527E-228E-460B-A02D-84B274AFCE0B}" destId="{CEE2CD34-EAFF-4EB8-984F-96F28E4C8E4C}" srcOrd="13" destOrd="0" presId="urn:microsoft.com/office/officeart/2011/layout/CircleProcess#1"/>
    <dgm:cxn modelId="{6F179BC9-1A1D-4F3A-8855-8BA0844E8AEA}" type="presParOf" srcId="{CEE2CD34-EAFF-4EB8-984F-96F28E4C8E4C}" destId="{D23E40B8-389A-43CE-AAB4-DE65A9726E6E}" srcOrd="0" destOrd="0" presId="urn:microsoft.com/office/officeart/2011/layout/CircleProcess#1"/>
    <dgm:cxn modelId="{D1B07DED-BD22-4863-BC58-62A59E65DCB1}" type="presParOf" srcId="{2D78527E-228E-460B-A02D-84B274AFCE0B}" destId="{D224E051-2FDC-4F72-B405-B151BC4A4663}" srcOrd="14" destOrd="0" presId="urn:microsoft.com/office/officeart/2011/layout/CircleProcess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7DBD1B-1BA2-4FE4-ABCA-EDDEB3EEC26E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37F592AC-4EC9-44A2-982A-A5B69326ED7E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45934963-B33E-4A35-BE8D-C2F2AA3491D7}" type="parTrans" cxnId="{70715794-298D-494B-BAEF-0F8482665C40}">
      <dgm:prSet/>
      <dgm:spPr/>
      <dgm:t>
        <a:bodyPr/>
        <a:lstStyle/>
        <a:p>
          <a:endParaRPr lang="cs-CZ"/>
        </a:p>
      </dgm:t>
    </dgm:pt>
    <dgm:pt modelId="{8D993606-32A1-4B2C-BFEC-93B1DC796F76}" type="sibTrans" cxnId="{70715794-298D-494B-BAEF-0F8482665C40}">
      <dgm:prSet/>
      <dgm:spPr/>
      <dgm:t>
        <a:bodyPr/>
        <a:lstStyle/>
        <a:p>
          <a:endParaRPr lang="cs-CZ"/>
        </a:p>
      </dgm:t>
    </dgm:pt>
    <dgm:pt modelId="{7B8F087F-8275-44C4-A9AE-07CD7EDDFB07}">
      <dgm:prSet phldrT="[Text]"/>
      <dgm:spPr/>
      <dgm:t>
        <a:bodyPr/>
        <a:lstStyle/>
        <a:p>
          <a:r>
            <a:rPr lang="cs-CZ" dirty="0" smtClean="0"/>
            <a:t>91</a:t>
          </a:r>
          <a:endParaRPr lang="cs-CZ" dirty="0"/>
        </a:p>
      </dgm:t>
    </dgm:pt>
    <dgm:pt modelId="{ED76F64F-154F-4128-844B-DEA226EF51AC}" type="parTrans" cxnId="{8E2FA8CD-B56E-477C-9CFC-AB655D30F5EE}">
      <dgm:prSet/>
      <dgm:spPr/>
      <dgm:t>
        <a:bodyPr/>
        <a:lstStyle/>
        <a:p>
          <a:endParaRPr lang="cs-CZ"/>
        </a:p>
      </dgm:t>
    </dgm:pt>
    <dgm:pt modelId="{3B5C55F9-E299-4BBA-B40B-8ED79DDEA8BD}" type="sibTrans" cxnId="{8E2FA8CD-B56E-477C-9CFC-AB655D30F5EE}">
      <dgm:prSet/>
      <dgm:spPr/>
      <dgm:t>
        <a:bodyPr/>
        <a:lstStyle/>
        <a:p>
          <a:endParaRPr lang="cs-CZ"/>
        </a:p>
      </dgm:t>
    </dgm:pt>
    <dgm:pt modelId="{39EFCC7E-2E81-4FF4-A474-E2861215E5D9}">
      <dgm:prSet phldrT="[Text]"/>
      <dgm:spPr/>
      <dgm:t>
        <a:bodyPr/>
        <a:lstStyle/>
        <a:p>
          <a:r>
            <a:rPr lang="cs-CZ" dirty="0" smtClean="0"/>
            <a:t>82</a:t>
          </a:r>
          <a:endParaRPr lang="cs-CZ" dirty="0"/>
        </a:p>
      </dgm:t>
    </dgm:pt>
    <dgm:pt modelId="{3244C9F3-1562-4862-88B0-DC39E587B9EC}" type="parTrans" cxnId="{BED205DE-CAAE-4DFC-803D-B533291BEA2A}">
      <dgm:prSet/>
      <dgm:spPr/>
      <dgm:t>
        <a:bodyPr/>
        <a:lstStyle/>
        <a:p>
          <a:endParaRPr lang="cs-CZ"/>
        </a:p>
      </dgm:t>
    </dgm:pt>
    <dgm:pt modelId="{D8668BCB-8C17-476D-B2CC-CE08F09FAEAB}" type="sibTrans" cxnId="{BED205DE-CAAE-4DFC-803D-B533291BEA2A}">
      <dgm:prSet/>
      <dgm:spPr/>
      <dgm:t>
        <a:bodyPr/>
        <a:lstStyle/>
        <a:p>
          <a:endParaRPr lang="cs-CZ"/>
        </a:p>
      </dgm:t>
    </dgm:pt>
    <dgm:pt modelId="{A15B778E-7A4D-45CF-997A-521FBE452436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0988001C-55A1-4A84-8320-9D1C22C428ED}" type="parTrans" cxnId="{63B90FD4-5509-4024-BD57-0961E10683A3}">
      <dgm:prSet/>
      <dgm:spPr/>
      <dgm:t>
        <a:bodyPr/>
        <a:lstStyle/>
        <a:p>
          <a:endParaRPr lang="cs-CZ"/>
        </a:p>
      </dgm:t>
    </dgm:pt>
    <dgm:pt modelId="{7977C18D-DFE0-4E63-A53D-F58F832B57D3}" type="sibTrans" cxnId="{63B90FD4-5509-4024-BD57-0961E10683A3}">
      <dgm:prSet/>
      <dgm:spPr/>
      <dgm:t>
        <a:bodyPr/>
        <a:lstStyle/>
        <a:p>
          <a:endParaRPr lang="cs-CZ"/>
        </a:p>
      </dgm:t>
    </dgm:pt>
    <dgm:pt modelId="{8F9C55BF-951E-46C0-803C-A63B033819DC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F08939A0-8DF0-403D-996B-8050E30D7D20}" type="parTrans" cxnId="{147FD87E-DBFB-4C28-BBFF-52C6F9AD6640}">
      <dgm:prSet/>
      <dgm:spPr/>
      <dgm:t>
        <a:bodyPr/>
        <a:lstStyle/>
        <a:p>
          <a:endParaRPr lang="cs-CZ"/>
        </a:p>
      </dgm:t>
    </dgm:pt>
    <dgm:pt modelId="{94589A17-E519-4D71-BBAF-4D3B2EF48152}" type="sibTrans" cxnId="{147FD87E-DBFB-4C28-BBFF-52C6F9AD6640}">
      <dgm:prSet/>
      <dgm:spPr/>
      <dgm:t>
        <a:bodyPr/>
        <a:lstStyle/>
        <a:p>
          <a:endParaRPr lang="cs-CZ"/>
        </a:p>
      </dgm:t>
    </dgm:pt>
    <dgm:pt modelId="{2F833B13-EED8-4679-8E3F-7E0C2589DD78}" type="pres">
      <dgm:prSet presAssocID="{E07DBD1B-1BA2-4FE4-ABCA-EDDEB3EEC26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69579BF-9AB0-4741-8D55-856579B37B2B}" type="pres">
      <dgm:prSet presAssocID="{37F592AC-4EC9-44A2-982A-A5B69326ED7E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CFBB85-8BC8-458C-8E4E-F177640AD359}" type="pres">
      <dgm:prSet presAssocID="{8D993606-32A1-4B2C-BFEC-93B1DC796F76}" presName="sibTrans" presStyleLbl="sibTrans2D1" presStyleIdx="0" presStyleCnt="4"/>
      <dgm:spPr/>
      <dgm:t>
        <a:bodyPr/>
        <a:lstStyle/>
        <a:p>
          <a:endParaRPr lang="cs-CZ"/>
        </a:p>
      </dgm:t>
    </dgm:pt>
    <dgm:pt modelId="{FB811309-F18B-4847-839E-86ECEFFF4342}" type="pres">
      <dgm:prSet presAssocID="{8D993606-32A1-4B2C-BFEC-93B1DC796F76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8BDC70E6-48E6-4575-9B9B-8A6C5B9677B8}" type="pres">
      <dgm:prSet presAssocID="{7B8F087F-8275-44C4-A9AE-07CD7EDDFB0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82DCF7-7E49-4A0D-9511-F470472877C0}" type="pres">
      <dgm:prSet presAssocID="{3B5C55F9-E299-4BBA-B40B-8ED79DDEA8BD}" presName="sibTrans" presStyleLbl="sibTrans2D1" presStyleIdx="1" presStyleCnt="4"/>
      <dgm:spPr/>
      <dgm:t>
        <a:bodyPr/>
        <a:lstStyle/>
        <a:p>
          <a:endParaRPr lang="cs-CZ"/>
        </a:p>
      </dgm:t>
    </dgm:pt>
    <dgm:pt modelId="{A65A0FFD-0486-487F-A7DC-33223441ECA0}" type="pres">
      <dgm:prSet presAssocID="{3B5C55F9-E299-4BBA-B40B-8ED79DDEA8BD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42EEDD8F-E700-48C3-A1E4-C6F4042AD9B6}" type="pres">
      <dgm:prSet presAssocID="{39EFCC7E-2E81-4FF4-A474-E2861215E5D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E0AFDD-0312-4AC1-8307-691A54D10B59}" type="pres">
      <dgm:prSet presAssocID="{D8668BCB-8C17-476D-B2CC-CE08F09FAEAB}" presName="sibTrans" presStyleLbl="sibTrans2D1" presStyleIdx="2" presStyleCnt="4"/>
      <dgm:spPr/>
      <dgm:t>
        <a:bodyPr/>
        <a:lstStyle/>
        <a:p>
          <a:endParaRPr lang="cs-CZ"/>
        </a:p>
      </dgm:t>
    </dgm:pt>
    <dgm:pt modelId="{FC577BD2-9ACF-45CD-AB18-AB1A13ADA932}" type="pres">
      <dgm:prSet presAssocID="{D8668BCB-8C17-476D-B2CC-CE08F09FAEAB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2A66237C-7780-494C-8FC8-53BC3AF97239}" type="pres">
      <dgm:prSet presAssocID="{A15B778E-7A4D-45CF-997A-521FBE45243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F48B74-D580-414D-82AA-C815D270C84F}" type="pres">
      <dgm:prSet presAssocID="{7977C18D-DFE0-4E63-A53D-F58F832B57D3}" presName="sibTrans" presStyleLbl="sibTrans2D1" presStyleIdx="3" presStyleCnt="4"/>
      <dgm:spPr/>
      <dgm:t>
        <a:bodyPr/>
        <a:lstStyle/>
        <a:p>
          <a:endParaRPr lang="cs-CZ"/>
        </a:p>
      </dgm:t>
    </dgm:pt>
    <dgm:pt modelId="{F55AAA2F-EF53-4F0D-B5BF-99E5CD86D402}" type="pres">
      <dgm:prSet presAssocID="{7977C18D-DFE0-4E63-A53D-F58F832B57D3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8D93F6BC-09AF-4E3C-8DB0-16EF6ABE898F}" type="pres">
      <dgm:prSet presAssocID="{8F9C55BF-951E-46C0-803C-A63B033819DC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B90FD4-5509-4024-BD57-0961E10683A3}" srcId="{E07DBD1B-1BA2-4FE4-ABCA-EDDEB3EEC26E}" destId="{A15B778E-7A4D-45CF-997A-521FBE452436}" srcOrd="3" destOrd="0" parTransId="{0988001C-55A1-4A84-8320-9D1C22C428ED}" sibTransId="{7977C18D-DFE0-4E63-A53D-F58F832B57D3}"/>
    <dgm:cxn modelId="{D3AC8A75-0254-47DA-BE89-E49715D6C515}" type="presOf" srcId="{E07DBD1B-1BA2-4FE4-ABCA-EDDEB3EEC26E}" destId="{2F833B13-EED8-4679-8E3F-7E0C2589DD78}" srcOrd="0" destOrd="0" presId="urn:microsoft.com/office/officeart/2005/8/layout/process5"/>
    <dgm:cxn modelId="{70715794-298D-494B-BAEF-0F8482665C40}" srcId="{E07DBD1B-1BA2-4FE4-ABCA-EDDEB3EEC26E}" destId="{37F592AC-4EC9-44A2-982A-A5B69326ED7E}" srcOrd="0" destOrd="0" parTransId="{45934963-B33E-4A35-BE8D-C2F2AA3491D7}" sibTransId="{8D993606-32A1-4B2C-BFEC-93B1DC796F76}"/>
    <dgm:cxn modelId="{BED205DE-CAAE-4DFC-803D-B533291BEA2A}" srcId="{E07DBD1B-1BA2-4FE4-ABCA-EDDEB3EEC26E}" destId="{39EFCC7E-2E81-4FF4-A474-E2861215E5D9}" srcOrd="2" destOrd="0" parTransId="{3244C9F3-1562-4862-88B0-DC39E587B9EC}" sibTransId="{D8668BCB-8C17-476D-B2CC-CE08F09FAEAB}"/>
    <dgm:cxn modelId="{6D0CA78C-987B-4C93-BA04-198249416910}" type="presOf" srcId="{7B8F087F-8275-44C4-A9AE-07CD7EDDFB07}" destId="{8BDC70E6-48E6-4575-9B9B-8A6C5B9677B8}" srcOrd="0" destOrd="0" presId="urn:microsoft.com/office/officeart/2005/8/layout/process5"/>
    <dgm:cxn modelId="{2691B0B2-D37C-45DF-8203-9884612CEEEB}" type="presOf" srcId="{7977C18D-DFE0-4E63-A53D-F58F832B57D3}" destId="{F55AAA2F-EF53-4F0D-B5BF-99E5CD86D402}" srcOrd="1" destOrd="0" presId="urn:microsoft.com/office/officeart/2005/8/layout/process5"/>
    <dgm:cxn modelId="{4D8E98CA-E597-4AFE-8A6B-3BAFA0636B16}" type="presOf" srcId="{A15B778E-7A4D-45CF-997A-521FBE452436}" destId="{2A66237C-7780-494C-8FC8-53BC3AF97239}" srcOrd="0" destOrd="0" presId="urn:microsoft.com/office/officeart/2005/8/layout/process5"/>
    <dgm:cxn modelId="{C94D9E07-E254-4A20-B912-9CDBB8A5B12B}" type="presOf" srcId="{D8668BCB-8C17-476D-B2CC-CE08F09FAEAB}" destId="{27E0AFDD-0312-4AC1-8307-691A54D10B59}" srcOrd="0" destOrd="0" presId="urn:microsoft.com/office/officeart/2005/8/layout/process5"/>
    <dgm:cxn modelId="{F56C6652-6F76-4791-9D3D-953739516B46}" type="presOf" srcId="{8D993606-32A1-4B2C-BFEC-93B1DC796F76}" destId="{ECCFBB85-8BC8-458C-8E4E-F177640AD359}" srcOrd="0" destOrd="0" presId="urn:microsoft.com/office/officeart/2005/8/layout/process5"/>
    <dgm:cxn modelId="{80C6A575-A71B-4218-8D5F-BEE16C8478F3}" type="presOf" srcId="{3B5C55F9-E299-4BBA-B40B-8ED79DDEA8BD}" destId="{A65A0FFD-0486-487F-A7DC-33223441ECA0}" srcOrd="1" destOrd="0" presId="urn:microsoft.com/office/officeart/2005/8/layout/process5"/>
    <dgm:cxn modelId="{20EE64DE-F329-4D48-9A8E-1BD16996AB78}" type="presOf" srcId="{D8668BCB-8C17-476D-B2CC-CE08F09FAEAB}" destId="{FC577BD2-9ACF-45CD-AB18-AB1A13ADA932}" srcOrd="1" destOrd="0" presId="urn:microsoft.com/office/officeart/2005/8/layout/process5"/>
    <dgm:cxn modelId="{1EF757BD-16E4-4199-97B4-710F43416B14}" type="presOf" srcId="{39EFCC7E-2E81-4FF4-A474-E2861215E5D9}" destId="{42EEDD8F-E700-48C3-A1E4-C6F4042AD9B6}" srcOrd="0" destOrd="0" presId="urn:microsoft.com/office/officeart/2005/8/layout/process5"/>
    <dgm:cxn modelId="{5E7EEDC9-6DBB-43D1-8F85-FF86705D6121}" type="presOf" srcId="{8F9C55BF-951E-46C0-803C-A63B033819DC}" destId="{8D93F6BC-09AF-4E3C-8DB0-16EF6ABE898F}" srcOrd="0" destOrd="0" presId="urn:microsoft.com/office/officeart/2005/8/layout/process5"/>
    <dgm:cxn modelId="{8E2FA8CD-B56E-477C-9CFC-AB655D30F5EE}" srcId="{E07DBD1B-1BA2-4FE4-ABCA-EDDEB3EEC26E}" destId="{7B8F087F-8275-44C4-A9AE-07CD7EDDFB07}" srcOrd="1" destOrd="0" parTransId="{ED76F64F-154F-4128-844B-DEA226EF51AC}" sibTransId="{3B5C55F9-E299-4BBA-B40B-8ED79DDEA8BD}"/>
    <dgm:cxn modelId="{55D10597-E2D6-44CC-8340-990B00374413}" type="presOf" srcId="{7977C18D-DFE0-4E63-A53D-F58F832B57D3}" destId="{EFF48B74-D580-414D-82AA-C815D270C84F}" srcOrd="0" destOrd="0" presId="urn:microsoft.com/office/officeart/2005/8/layout/process5"/>
    <dgm:cxn modelId="{0D456BD4-234F-4129-AD5F-D3E9CDFDDECC}" type="presOf" srcId="{8D993606-32A1-4B2C-BFEC-93B1DC796F76}" destId="{FB811309-F18B-4847-839E-86ECEFFF4342}" srcOrd="1" destOrd="0" presId="urn:microsoft.com/office/officeart/2005/8/layout/process5"/>
    <dgm:cxn modelId="{CFA97F72-1D77-4514-8AD6-58F31172BE32}" type="presOf" srcId="{3B5C55F9-E299-4BBA-B40B-8ED79DDEA8BD}" destId="{FD82DCF7-7E49-4A0D-9511-F470472877C0}" srcOrd="0" destOrd="0" presId="urn:microsoft.com/office/officeart/2005/8/layout/process5"/>
    <dgm:cxn modelId="{BFFDF05B-C9E3-434A-AE16-1DF2FBE74071}" type="presOf" srcId="{37F592AC-4EC9-44A2-982A-A5B69326ED7E}" destId="{B69579BF-9AB0-4741-8D55-856579B37B2B}" srcOrd="0" destOrd="0" presId="urn:microsoft.com/office/officeart/2005/8/layout/process5"/>
    <dgm:cxn modelId="{147FD87E-DBFB-4C28-BBFF-52C6F9AD6640}" srcId="{E07DBD1B-1BA2-4FE4-ABCA-EDDEB3EEC26E}" destId="{8F9C55BF-951E-46C0-803C-A63B033819DC}" srcOrd="4" destOrd="0" parTransId="{F08939A0-8DF0-403D-996B-8050E30D7D20}" sibTransId="{94589A17-E519-4D71-BBAF-4D3B2EF48152}"/>
    <dgm:cxn modelId="{564810C5-7DE0-4304-B980-0DC8BA244C69}" type="presParOf" srcId="{2F833B13-EED8-4679-8E3F-7E0C2589DD78}" destId="{B69579BF-9AB0-4741-8D55-856579B37B2B}" srcOrd="0" destOrd="0" presId="urn:microsoft.com/office/officeart/2005/8/layout/process5"/>
    <dgm:cxn modelId="{7DCEC473-C666-4FF9-96E6-D6A77D8901BA}" type="presParOf" srcId="{2F833B13-EED8-4679-8E3F-7E0C2589DD78}" destId="{ECCFBB85-8BC8-458C-8E4E-F177640AD359}" srcOrd="1" destOrd="0" presId="urn:microsoft.com/office/officeart/2005/8/layout/process5"/>
    <dgm:cxn modelId="{21321F28-2506-4F11-A1E5-3518D9091B4C}" type="presParOf" srcId="{ECCFBB85-8BC8-458C-8E4E-F177640AD359}" destId="{FB811309-F18B-4847-839E-86ECEFFF4342}" srcOrd="0" destOrd="0" presId="urn:microsoft.com/office/officeart/2005/8/layout/process5"/>
    <dgm:cxn modelId="{6ADD2B99-DC4B-4A3F-9400-EF440152F301}" type="presParOf" srcId="{2F833B13-EED8-4679-8E3F-7E0C2589DD78}" destId="{8BDC70E6-48E6-4575-9B9B-8A6C5B9677B8}" srcOrd="2" destOrd="0" presId="urn:microsoft.com/office/officeart/2005/8/layout/process5"/>
    <dgm:cxn modelId="{7EF72F3E-3FFB-41F3-9F43-219EC713C356}" type="presParOf" srcId="{2F833B13-EED8-4679-8E3F-7E0C2589DD78}" destId="{FD82DCF7-7E49-4A0D-9511-F470472877C0}" srcOrd="3" destOrd="0" presId="urn:microsoft.com/office/officeart/2005/8/layout/process5"/>
    <dgm:cxn modelId="{6D3C2B2B-2A50-4737-BC47-13D05D3CC9C2}" type="presParOf" srcId="{FD82DCF7-7E49-4A0D-9511-F470472877C0}" destId="{A65A0FFD-0486-487F-A7DC-33223441ECA0}" srcOrd="0" destOrd="0" presId="urn:microsoft.com/office/officeart/2005/8/layout/process5"/>
    <dgm:cxn modelId="{921DE74A-5A73-421F-A07E-8DB6166B7706}" type="presParOf" srcId="{2F833B13-EED8-4679-8E3F-7E0C2589DD78}" destId="{42EEDD8F-E700-48C3-A1E4-C6F4042AD9B6}" srcOrd="4" destOrd="0" presId="urn:microsoft.com/office/officeart/2005/8/layout/process5"/>
    <dgm:cxn modelId="{CB39A370-64AE-444C-BACF-7F705AA1D175}" type="presParOf" srcId="{2F833B13-EED8-4679-8E3F-7E0C2589DD78}" destId="{27E0AFDD-0312-4AC1-8307-691A54D10B59}" srcOrd="5" destOrd="0" presId="urn:microsoft.com/office/officeart/2005/8/layout/process5"/>
    <dgm:cxn modelId="{6C2B1FBB-1316-4024-A40D-6B57B7766F02}" type="presParOf" srcId="{27E0AFDD-0312-4AC1-8307-691A54D10B59}" destId="{FC577BD2-9ACF-45CD-AB18-AB1A13ADA932}" srcOrd="0" destOrd="0" presId="urn:microsoft.com/office/officeart/2005/8/layout/process5"/>
    <dgm:cxn modelId="{1C177C76-2676-47B3-8BC6-6B1CC0A80A03}" type="presParOf" srcId="{2F833B13-EED8-4679-8E3F-7E0C2589DD78}" destId="{2A66237C-7780-494C-8FC8-53BC3AF97239}" srcOrd="6" destOrd="0" presId="urn:microsoft.com/office/officeart/2005/8/layout/process5"/>
    <dgm:cxn modelId="{6296DB6D-028D-4839-B909-21DA600BB387}" type="presParOf" srcId="{2F833B13-EED8-4679-8E3F-7E0C2589DD78}" destId="{EFF48B74-D580-414D-82AA-C815D270C84F}" srcOrd="7" destOrd="0" presId="urn:microsoft.com/office/officeart/2005/8/layout/process5"/>
    <dgm:cxn modelId="{F9944F3E-3FD3-4FC0-B0EF-B4FC4CB8FED9}" type="presParOf" srcId="{EFF48B74-D580-414D-82AA-C815D270C84F}" destId="{F55AAA2F-EF53-4F0D-B5BF-99E5CD86D402}" srcOrd="0" destOrd="0" presId="urn:microsoft.com/office/officeart/2005/8/layout/process5"/>
    <dgm:cxn modelId="{68B66355-9AFD-46A8-AD5D-187E9101E334}" type="presParOf" srcId="{2F833B13-EED8-4679-8E3F-7E0C2589DD78}" destId="{8D93F6BC-09AF-4E3C-8DB0-16EF6ABE898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19BC44-B0A6-4F11-956D-0B06C52211AE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0"/>
      <dgm:spPr/>
      <dgm:t>
        <a:bodyPr/>
        <a:lstStyle/>
        <a:p>
          <a:endParaRPr lang="cs-CZ"/>
        </a:p>
      </dgm:t>
    </dgm:pt>
    <dgm:pt modelId="{D76451B0-CB14-41ED-8ECE-BF9BEB5398D7}">
      <dgm:prSet phldrT="[Text]" phldr="1"/>
      <dgm:spPr/>
      <dgm:t>
        <a:bodyPr/>
        <a:lstStyle/>
        <a:p>
          <a:endParaRPr lang="cs-CZ" dirty="0"/>
        </a:p>
      </dgm:t>
    </dgm:pt>
    <dgm:pt modelId="{7CC15085-A4B7-4297-A92A-28D6C11A96FF}" type="parTrans" cxnId="{AD7D7DAE-3EAE-4450-9880-7D318D7CED80}">
      <dgm:prSet/>
      <dgm:spPr/>
      <dgm:t>
        <a:bodyPr/>
        <a:lstStyle/>
        <a:p>
          <a:endParaRPr lang="cs-CZ"/>
        </a:p>
      </dgm:t>
    </dgm:pt>
    <dgm:pt modelId="{714EF093-D0E6-4AE5-A256-EDBA11A96F86}" type="sibTrans" cxnId="{AD7D7DAE-3EAE-4450-9880-7D318D7CED80}">
      <dgm:prSet/>
      <dgm:spPr/>
      <dgm:t>
        <a:bodyPr/>
        <a:lstStyle/>
        <a:p>
          <a:endParaRPr lang="cs-CZ"/>
        </a:p>
      </dgm:t>
    </dgm:pt>
    <dgm:pt modelId="{BB17448C-7565-4EDF-98B0-2A47D06ADF1C}">
      <dgm:prSet phldrT="[Text]" phldr="1"/>
      <dgm:spPr/>
      <dgm:t>
        <a:bodyPr/>
        <a:lstStyle/>
        <a:p>
          <a:endParaRPr lang="cs-CZ" dirty="0"/>
        </a:p>
      </dgm:t>
    </dgm:pt>
    <dgm:pt modelId="{2ED83AB6-EF72-4DCD-A9C7-AB96B9BA13AE}" type="parTrans" cxnId="{B51CAAB0-8CB6-4D0C-9AEF-3D06FE7EC2EB}">
      <dgm:prSet/>
      <dgm:spPr/>
      <dgm:t>
        <a:bodyPr/>
        <a:lstStyle/>
        <a:p>
          <a:endParaRPr lang="cs-CZ"/>
        </a:p>
      </dgm:t>
    </dgm:pt>
    <dgm:pt modelId="{41E7F93F-A262-4D00-AC97-0DB35F86AEED}" type="sibTrans" cxnId="{B51CAAB0-8CB6-4D0C-9AEF-3D06FE7EC2EB}">
      <dgm:prSet/>
      <dgm:spPr/>
      <dgm:t>
        <a:bodyPr/>
        <a:lstStyle/>
        <a:p>
          <a:endParaRPr lang="cs-CZ"/>
        </a:p>
      </dgm:t>
    </dgm:pt>
    <dgm:pt modelId="{AE5569FC-F662-4DBF-AF6C-E1B04EBF001D}">
      <dgm:prSet phldrT="[Text]" phldr="1"/>
      <dgm:spPr/>
      <dgm:t>
        <a:bodyPr/>
        <a:lstStyle/>
        <a:p>
          <a:endParaRPr lang="cs-CZ" dirty="0"/>
        </a:p>
      </dgm:t>
    </dgm:pt>
    <dgm:pt modelId="{5F00AB57-6AA9-488D-9106-6B8196F1E487}" type="parTrans" cxnId="{1A390045-353E-492A-81B6-95BF876D902E}">
      <dgm:prSet/>
      <dgm:spPr/>
      <dgm:t>
        <a:bodyPr/>
        <a:lstStyle/>
        <a:p>
          <a:endParaRPr lang="cs-CZ"/>
        </a:p>
      </dgm:t>
    </dgm:pt>
    <dgm:pt modelId="{4C8102C0-B2B7-4D33-81FB-DBC6896F62D6}" type="sibTrans" cxnId="{1A390045-353E-492A-81B6-95BF876D902E}">
      <dgm:prSet/>
      <dgm:spPr/>
      <dgm:t>
        <a:bodyPr/>
        <a:lstStyle/>
        <a:p>
          <a:endParaRPr lang="cs-CZ"/>
        </a:p>
      </dgm:t>
    </dgm:pt>
    <dgm:pt modelId="{48E3421C-BEF8-49D5-A2C1-1F258B71501C}">
      <dgm:prSet phldrT="[Text]" phldr="1"/>
      <dgm:spPr/>
      <dgm:t>
        <a:bodyPr/>
        <a:lstStyle/>
        <a:p>
          <a:endParaRPr lang="cs-CZ"/>
        </a:p>
      </dgm:t>
    </dgm:pt>
    <dgm:pt modelId="{D57730CF-7710-4778-BCF8-1AD01FCFCBA7}" type="parTrans" cxnId="{838C0049-BAC0-4BC1-8D5F-60F33C500F89}">
      <dgm:prSet/>
      <dgm:spPr/>
      <dgm:t>
        <a:bodyPr/>
        <a:lstStyle/>
        <a:p>
          <a:endParaRPr lang="cs-CZ"/>
        </a:p>
      </dgm:t>
    </dgm:pt>
    <dgm:pt modelId="{DD98A43E-1BB6-48F4-BBE3-FCA322E0A352}" type="sibTrans" cxnId="{838C0049-BAC0-4BC1-8D5F-60F33C500F89}">
      <dgm:prSet/>
      <dgm:spPr/>
      <dgm:t>
        <a:bodyPr/>
        <a:lstStyle/>
        <a:p>
          <a:endParaRPr lang="cs-CZ"/>
        </a:p>
      </dgm:t>
    </dgm:pt>
    <dgm:pt modelId="{51A82BA8-5023-4537-A280-664CE353E8AB}">
      <dgm:prSet phldrT="[Text]" phldr="1"/>
      <dgm:spPr/>
      <dgm:t>
        <a:bodyPr/>
        <a:lstStyle/>
        <a:p>
          <a:endParaRPr lang="cs-CZ"/>
        </a:p>
      </dgm:t>
    </dgm:pt>
    <dgm:pt modelId="{18EEF7BF-6FDC-435B-BDA7-6FAD84A5E734}" type="parTrans" cxnId="{637157F5-6EFD-470C-9EB3-8917279C62C2}">
      <dgm:prSet/>
      <dgm:spPr/>
      <dgm:t>
        <a:bodyPr/>
        <a:lstStyle/>
        <a:p>
          <a:endParaRPr lang="cs-CZ"/>
        </a:p>
      </dgm:t>
    </dgm:pt>
    <dgm:pt modelId="{43650A4C-F651-47EB-9F0E-A5C357A74250}" type="sibTrans" cxnId="{637157F5-6EFD-470C-9EB3-8917279C62C2}">
      <dgm:prSet/>
      <dgm:spPr/>
      <dgm:t>
        <a:bodyPr/>
        <a:lstStyle/>
        <a:p>
          <a:endParaRPr lang="cs-CZ"/>
        </a:p>
      </dgm:t>
    </dgm:pt>
    <dgm:pt modelId="{7BB45B4C-A058-4BF1-90D9-DA3E78DAA0DA}" type="pres">
      <dgm:prSet presAssocID="{4319BC44-B0A6-4F11-956D-0B06C52211A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F795AC-3955-4405-93B4-0674AC66F85D}" type="pres">
      <dgm:prSet presAssocID="{D76451B0-CB14-41ED-8ECE-BF9BEB5398D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7676AE-CF24-43DE-B362-6063987E1186}" type="pres">
      <dgm:prSet presAssocID="{714EF093-D0E6-4AE5-A256-EDBA11A96F86}" presName="sibTrans" presStyleLbl="sibTrans2D1" presStyleIdx="0" presStyleCnt="4"/>
      <dgm:spPr/>
      <dgm:t>
        <a:bodyPr/>
        <a:lstStyle/>
        <a:p>
          <a:endParaRPr lang="cs-CZ"/>
        </a:p>
      </dgm:t>
    </dgm:pt>
    <dgm:pt modelId="{9E1093F3-AD22-4B96-9722-309079D9835E}" type="pres">
      <dgm:prSet presAssocID="{714EF093-D0E6-4AE5-A256-EDBA11A96F86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71A43FC5-3EFE-4BE2-99F7-0092F42E37E3}" type="pres">
      <dgm:prSet presAssocID="{BB17448C-7565-4EDF-98B0-2A47D06ADF1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029AD8-895E-4DCE-9D1D-8548A8B284C7}" type="pres">
      <dgm:prSet presAssocID="{41E7F93F-A262-4D00-AC97-0DB35F86AEED}" presName="sibTrans" presStyleLbl="sibTrans2D1" presStyleIdx="1" presStyleCnt="4"/>
      <dgm:spPr/>
      <dgm:t>
        <a:bodyPr/>
        <a:lstStyle/>
        <a:p>
          <a:endParaRPr lang="cs-CZ"/>
        </a:p>
      </dgm:t>
    </dgm:pt>
    <dgm:pt modelId="{467586F9-5072-40EA-8B70-500458F432DB}" type="pres">
      <dgm:prSet presAssocID="{41E7F93F-A262-4D00-AC97-0DB35F86AEED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83E3BD36-8D4F-4D76-82DC-DAFA51220964}" type="pres">
      <dgm:prSet presAssocID="{AE5569FC-F662-4DBF-AF6C-E1B04EBF001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FF89A5-82B7-4AA3-9881-88F11B3A372F}" type="pres">
      <dgm:prSet presAssocID="{4C8102C0-B2B7-4D33-81FB-DBC6896F62D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CFFA11BB-F828-4191-8A71-E710CC067A34}" type="pres">
      <dgm:prSet presAssocID="{4C8102C0-B2B7-4D33-81FB-DBC6896F62D6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7DB383A6-9506-42C3-B22D-C05887271915}" type="pres">
      <dgm:prSet presAssocID="{48E3421C-BEF8-49D5-A2C1-1F258B71501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06EE29-6685-425B-9791-4BA1FE244FB1}" type="pres">
      <dgm:prSet presAssocID="{DD98A43E-1BB6-48F4-BBE3-FCA322E0A352}" presName="sibTrans" presStyleLbl="sibTrans2D1" presStyleIdx="3" presStyleCnt="4"/>
      <dgm:spPr/>
      <dgm:t>
        <a:bodyPr/>
        <a:lstStyle/>
        <a:p>
          <a:endParaRPr lang="cs-CZ"/>
        </a:p>
      </dgm:t>
    </dgm:pt>
    <dgm:pt modelId="{A6B3FD08-C6A8-4388-9560-305F92EBF48D}" type="pres">
      <dgm:prSet presAssocID="{DD98A43E-1BB6-48F4-BBE3-FCA322E0A352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D7D95F9B-D4AE-4BFD-8947-4D1A5CF313A1}" type="pres">
      <dgm:prSet presAssocID="{51A82BA8-5023-4537-A280-664CE353E8A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820ACA-5EF6-4040-89AD-75FD9987A86B}" type="presOf" srcId="{BB17448C-7565-4EDF-98B0-2A47D06ADF1C}" destId="{71A43FC5-3EFE-4BE2-99F7-0092F42E37E3}" srcOrd="0" destOrd="0" presId="urn:microsoft.com/office/officeart/2005/8/layout/process5"/>
    <dgm:cxn modelId="{C7BA423E-E2B5-42B4-A6D3-D48F60112942}" type="presOf" srcId="{714EF093-D0E6-4AE5-A256-EDBA11A96F86}" destId="{B37676AE-CF24-43DE-B362-6063987E1186}" srcOrd="0" destOrd="0" presId="urn:microsoft.com/office/officeart/2005/8/layout/process5"/>
    <dgm:cxn modelId="{C223E603-EAE8-4B21-9AD2-97C563C78CB2}" type="presOf" srcId="{714EF093-D0E6-4AE5-A256-EDBA11A96F86}" destId="{9E1093F3-AD22-4B96-9722-309079D9835E}" srcOrd="1" destOrd="0" presId="urn:microsoft.com/office/officeart/2005/8/layout/process5"/>
    <dgm:cxn modelId="{6E3D16C4-CD4A-4A1C-87B3-4B54F0EADBF1}" type="presOf" srcId="{51A82BA8-5023-4537-A280-664CE353E8AB}" destId="{D7D95F9B-D4AE-4BFD-8947-4D1A5CF313A1}" srcOrd="0" destOrd="0" presId="urn:microsoft.com/office/officeart/2005/8/layout/process5"/>
    <dgm:cxn modelId="{32702289-B418-4C49-B6B7-7819CA398FD5}" type="presOf" srcId="{4C8102C0-B2B7-4D33-81FB-DBC6896F62D6}" destId="{E5FF89A5-82B7-4AA3-9881-88F11B3A372F}" srcOrd="0" destOrd="0" presId="urn:microsoft.com/office/officeart/2005/8/layout/process5"/>
    <dgm:cxn modelId="{79691420-D24A-459E-A5FE-CB900D4BD939}" type="presOf" srcId="{DD98A43E-1BB6-48F4-BBE3-FCA322E0A352}" destId="{A6B3FD08-C6A8-4388-9560-305F92EBF48D}" srcOrd="1" destOrd="0" presId="urn:microsoft.com/office/officeart/2005/8/layout/process5"/>
    <dgm:cxn modelId="{697D167E-6876-4E06-AD78-96E609FB33BD}" type="presOf" srcId="{48E3421C-BEF8-49D5-A2C1-1F258B71501C}" destId="{7DB383A6-9506-42C3-B22D-C05887271915}" srcOrd="0" destOrd="0" presId="urn:microsoft.com/office/officeart/2005/8/layout/process5"/>
    <dgm:cxn modelId="{222AA4FD-6B24-4D6D-B4FB-6D75B515078B}" type="presOf" srcId="{41E7F93F-A262-4D00-AC97-0DB35F86AEED}" destId="{467586F9-5072-40EA-8B70-500458F432DB}" srcOrd="1" destOrd="0" presId="urn:microsoft.com/office/officeart/2005/8/layout/process5"/>
    <dgm:cxn modelId="{838C0049-BAC0-4BC1-8D5F-60F33C500F89}" srcId="{4319BC44-B0A6-4F11-956D-0B06C52211AE}" destId="{48E3421C-BEF8-49D5-A2C1-1F258B71501C}" srcOrd="3" destOrd="0" parTransId="{D57730CF-7710-4778-BCF8-1AD01FCFCBA7}" sibTransId="{DD98A43E-1BB6-48F4-BBE3-FCA322E0A352}"/>
    <dgm:cxn modelId="{AD7D7DAE-3EAE-4450-9880-7D318D7CED80}" srcId="{4319BC44-B0A6-4F11-956D-0B06C52211AE}" destId="{D76451B0-CB14-41ED-8ECE-BF9BEB5398D7}" srcOrd="0" destOrd="0" parTransId="{7CC15085-A4B7-4297-A92A-28D6C11A96FF}" sibTransId="{714EF093-D0E6-4AE5-A256-EDBA11A96F86}"/>
    <dgm:cxn modelId="{9C672B73-4761-47BC-8141-291991F90BA8}" type="presOf" srcId="{D76451B0-CB14-41ED-8ECE-BF9BEB5398D7}" destId="{D8F795AC-3955-4405-93B4-0674AC66F85D}" srcOrd="0" destOrd="0" presId="urn:microsoft.com/office/officeart/2005/8/layout/process5"/>
    <dgm:cxn modelId="{B51CAAB0-8CB6-4D0C-9AEF-3D06FE7EC2EB}" srcId="{4319BC44-B0A6-4F11-956D-0B06C52211AE}" destId="{BB17448C-7565-4EDF-98B0-2A47D06ADF1C}" srcOrd="1" destOrd="0" parTransId="{2ED83AB6-EF72-4DCD-A9C7-AB96B9BA13AE}" sibTransId="{41E7F93F-A262-4D00-AC97-0DB35F86AEED}"/>
    <dgm:cxn modelId="{1CAE7917-4695-4C4A-9191-B8006BAC2AF0}" type="presOf" srcId="{AE5569FC-F662-4DBF-AF6C-E1B04EBF001D}" destId="{83E3BD36-8D4F-4D76-82DC-DAFA51220964}" srcOrd="0" destOrd="0" presId="urn:microsoft.com/office/officeart/2005/8/layout/process5"/>
    <dgm:cxn modelId="{C1575AC7-6478-4023-83EE-5DFA10BC4FA3}" type="presOf" srcId="{4319BC44-B0A6-4F11-956D-0B06C52211AE}" destId="{7BB45B4C-A058-4BF1-90D9-DA3E78DAA0DA}" srcOrd="0" destOrd="0" presId="urn:microsoft.com/office/officeart/2005/8/layout/process5"/>
    <dgm:cxn modelId="{FE226E74-716E-42E8-9549-7891101240CB}" type="presOf" srcId="{DD98A43E-1BB6-48F4-BBE3-FCA322E0A352}" destId="{8106EE29-6685-425B-9791-4BA1FE244FB1}" srcOrd="0" destOrd="0" presId="urn:microsoft.com/office/officeart/2005/8/layout/process5"/>
    <dgm:cxn modelId="{1A390045-353E-492A-81B6-95BF876D902E}" srcId="{4319BC44-B0A6-4F11-956D-0B06C52211AE}" destId="{AE5569FC-F662-4DBF-AF6C-E1B04EBF001D}" srcOrd="2" destOrd="0" parTransId="{5F00AB57-6AA9-488D-9106-6B8196F1E487}" sibTransId="{4C8102C0-B2B7-4D33-81FB-DBC6896F62D6}"/>
    <dgm:cxn modelId="{637157F5-6EFD-470C-9EB3-8917279C62C2}" srcId="{4319BC44-B0A6-4F11-956D-0B06C52211AE}" destId="{51A82BA8-5023-4537-A280-664CE353E8AB}" srcOrd="4" destOrd="0" parTransId="{18EEF7BF-6FDC-435B-BDA7-6FAD84A5E734}" sibTransId="{43650A4C-F651-47EB-9F0E-A5C357A74250}"/>
    <dgm:cxn modelId="{BDC3C5CF-D688-4934-8578-FA93CC69B959}" type="presOf" srcId="{41E7F93F-A262-4D00-AC97-0DB35F86AEED}" destId="{98029AD8-895E-4DCE-9D1D-8548A8B284C7}" srcOrd="0" destOrd="0" presId="urn:microsoft.com/office/officeart/2005/8/layout/process5"/>
    <dgm:cxn modelId="{629A1E55-2BCA-4B93-A8A7-0AA13A053F0D}" type="presOf" srcId="{4C8102C0-B2B7-4D33-81FB-DBC6896F62D6}" destId="{CFFA11BB-F828-4191-8A71-E710CC067A34}" srcOrd="1" destOrd="0" presId="urn:microsoft.com/office/officeart/2005/8/layout/process5"/>
    <dgm:cxn modelId="{00679C98-A5DC-4B6E-A97A-783EFF70CF96}" type="presParOf" srcId="{7BB45B4C-A058-4BF1-90D9-DA3E78DAA0DA}" destId="{D8F795AC-3955-4405-93B4-0674AC66F85D}" srcOrd="0" destOrd="0" presId="urn:microsoft.com/office/officeart/2005/8/layout/process5"/>
    <dgm:cxn modelId="{4B052016-DB7B-4EFD-A99F-7C4EB862A212}" type="presParOf" srcId="{7BB45B4C-A058-4BF1-90D9-DA3E78DAA0DA}" destId="{B37676AE-CF24-43DE-B362-6063987E1186}" srcOrd="1" destOrd="0" presId="urn:microsoft.com/office/officeart/2005/8/layout/process5"/>
    <dgm:cxn modelId="{77C409C5-93E8-4653-86FC-ABFEF3ABDB47}" type="presParOf" srcId="{B37676AE-CF24-43DE-B362-6063987E1186}" destId="{9E1093F3-AD22-4B96-9722-309079D9835E}" srcOrd="0" destOrd="0" presId="urn:microsoft.com/office/officeart/2005/8/layout/process5"/>
    <dgm:cxn modelId="{85FFBD30-72B5-4034-AC01-E4CDD4EFF442}" type="presParOf" srcId="{7BB45B4C-A058-4BF1-90D9-DA3E78DAA0DA}" destId="{71A43FC5-3EFE-4BE2-99F7-0092F42E37E3}" srcOrd="2" destOrd="0" presId="urn:microsoft.com/office/officeart/2005/8/layout/process5"/>
    <dgm:cxn modelId="{92F359D0-1F51-4665-808D-C2BCAB3DF781}" type="presParOf" srcId="{7BB45B4C-A058-4BF1-90D9-DA3E78DAA0DA}" destId="{98029AD8-895E-4DCE-9D1D-8548A8B284C7}" srcOrd="3" destOrd="0" presId="urn:microsoft.com/office/officeart/2005/8/layout/process5"/>
    <dgm:cxn modelId="{F5673310-5124-43A8-8FF7-2F7B5A6C4724}" type="presParOf" srcId="{98029AD8-895E-4DCE-9D1D-8548A8B284C7}" destId="{467586F9-5072-40EA-8B70-500458F432DB}" srcOrd="0" destOrd="0" presId="urn:microsoft.com/office/officeart/2005/8/layout/process5"/>
    <dgm:cxn modelId="{34B74DAD-69A5-4AF0-BD06-2B9E68507E2F}" type="presParOf" srcId="{7BB45B4C-A058-4BF1-90D9-DA3E78DAA0DA}" destId="{83E3BD36-8D4F-4D76-82DC-DAFA51220964}" srcOrd="4" destOrd="0" presId="urn:microsoft.com/office/officeart/2005/8/layout/process5"/>
    <dgm:cxn modelId="{50CE10D7-CB45-4728-BBCA-1174F66217BD}" type="presParOf" srcId="{7BB45B4C-A058-4BF1-90D9-DA3E78DAA0DA}" destId="{E5FF89A5-82B7-4AA3-9881-88F11B3A372F}" srcOrd="5" destOrd="0" presId="urn:microsoft.com/office/officeart/2005/8/layout/process5"/>
    <dgm:cxn modelId="{EF0ACE17-CFE7-47B4-8C16-73966090492C}" type="presParOf" srcId="{E5FF89A5-82B7-4AA3-9881-88F11B3A372F}" destId="{CFFA11BB-F828-4191-8A71-E710CC067A34}" srcOrd="0" destOrd="0" presId="urn:microsoft.com/office/officeart/2005/8/layout/process5"/>
    <dgm:cxn modelId="{AF682238-9539-4D25-BBA2-0CD18F4DB3BD}" type="presParOf" srcId="{7BB45B4C-A058-4BF1-90D9-DA3E78DAA0DA}" destId="{7DB383A6-9506-42C3-B22D-C05887271915}" srcOrd="6" destOrd="0" presId="urn:microsoft.com/office/officeart/2005/8/layout/process5"/>
    <dgm:cxn modelId="{A53157B7-BE31-4761-9F21-E3614BDBAC8E}" type="presParOf" srcId="{7BB45B4C-A058-4BF1-90D9-DA3E78DAA0DA}" destId="{8106EE29-6685-425B-9791-4BA1FE244FB1}" srcOrd="7" destOrd="0" presId="urn:microsoft.com/office/officeart/2005/8/layout/process5"/>
    <dgm:cxn modelId="{5B2CE77B-AB98-4E53-930D-370818F2F50B}" type="presParOf" srcId="{8106EE29-6685-425B-9791-4BA1FE244FB1}" destId="{A6B3FD08-C6A8-4388-9560-305F92EBF48D}" srcOrd="0" destOrd="0" presId="urn:microsoft.com/office/officeart/2005/8/layout/process5"/>
    <dgm:cxn modelId="{B3F522F9-9730-48B1-90F0-052BA7BA4AC2}" type="presParOf" srcId="{7BB45B4C-A058-4BF1-90D9-DA3E78DAA0DA}" destId="{D7D95F9B-D4AE-4BFD-8947-4D1A5CF313A1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</a:t>
          </a:r>
          <a:r>
            <a:rPr lang="cs-CZ" sz="1400" kern="1200" dirty="0" smtClean="0"/>
            <a:t>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VY_32_INOVACE_08_Matematické hádanky 8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</a:t>
          </a:r>
          <a:r>
            <a:rPr lang="cs-CZ" sz="1400" kern="1200" dirty="0" smtClean="0"/>
            <a:t>: </a:t>
          </a:r>
          <a:r>
            <a:rPr lang="cs-CZ" sz="1400" kern="1200" dirty="0" smtClean="0"/>
            <a:t>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 Matematické </a:t>
          </a:r>
          <a:r>
            <a:rPr lang="cs-CZ" sz="1400" kern="1200" dirty="0" smtClean="0"/>
            <a:t>hádanky 8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59B8FA-33B3-40D8-AD43-0DC328FE7B8E}">
      <dsp:nvSpPr>
        <dsp:cNvPr id="0" name=""/>
        <dsp:cNvSpPr/>
      </dsp:nvSpPr>
      <dsp:spPr>
        <a:xfrm>
          <a:off x="2009" y="1905347"/>
          <a:ext cx="1788169" cy="715267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22" tIns="57341" rIns="57341" bIns="57341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50</a:t>
          </a:r>
          <a:endParaRPr lang="cs-CZ" sz="4300" kern="1200" dirty="0"/>
        </a:p>
      </dsp:txBody>
      <dsp:txXfrm>
        <a:off x="359643" y="1905347"/>
        <a:ext cx="1072902" cy="715267"/>
      </dsp:txXfrm>
    </dsp:sp>
    <dsp:sp modelId="{F187016E-DCA0-445E-BB70-F9CA39DB3C49}">
      <dsp:nvSpPr>
        <dsp:cNvPr id="0" name=""/>
        <dsp:cNvSpPr/>
      </dsp:nvSpPr>
      <dsp:spPr>
        <a:xfrm>
          <a:off x="1611362" y="1905347"/>
          <a:ext cx="1788169" cy="715267"/>
        </a:xfrm>
        <a:prstGeom prst="chevron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22" tIns="57341" rIns="57341" bIns="57341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85</a:t>
          </a:r>
          <a:endParaRPr lang="cs-CZ" sz="4300" kern="1200" dirty="0"/>
        </a:p>
      </dsp:txBody>
      <dsp:txXfrm>
        <a:off x="1968996" y="1905347"/>
        <a:ext cx="1072902" cy="715267"/>
      </dsp:txXfrm>
    </dsp:sp>
    <dsp:sp modelId="{3DE34953-219B-49E9-A077-1CC87C4340C6}">
      <dsp:nvSpPr>
        <dsp:cNvPr id="0" name=""/>
        <dsp:cNvSpPr/>
      </dsp:nvSpPr>
      <dsp:spPr>
        <a:xfrm>
          <a:off x="3220715" y="1905347"/>
          <a:ext cx="1788169" cy="715267"/>
        </a:xfrm>
        <a:prstGeom prst="chevron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22" tIns="57341" rIns="57341" bIns="57341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115</a:t>
          </a:r>
          <a:endParaRPr lang="cs-CZ" sz="4300" kern="1200" dirty="0"/>
        </a:p>
      </dsp:txBody>
      <dsp:txXfrm>
        <a:off x="3578349" y="1905347"/>
        <a:ext cx="1072902" cy="715267"/>
      </dsp:txXfrm>
    </dsp:sp>
    <dsp:sp modelId="{1102B295-14EE-47B7-82BB-F4B86DCDA0FA}">
      <dsp:nvSpPr>
        <dsp:cNvPr id="0" name=""/>
        <dsp:cNvSpPr/>
      </dsp:nvSpPr>
      <dsp:spPr>
        <a:xfrm>
          <a:off x="4830067" y="1905347"/>
          <a:ext cx="1788169" cy="715267"/>
        </a:xfrm>
        <a:prstGeom prst="chevron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22" tIns="57341" rIns="57341" bIns="57341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?</a:t>
          </a:r>
          <a:endParaRPr lang="cs-CZ" sz="4300" kern="1200" dirty="0"/>
        </a:p>
      </dsp:txBody>
      <dsp:txXfrm>
        <a:off x="5187701" y="1905347"/>
        <a:ext cx="1072902" cy="715267"/>
      </dsp:txXfrm>
    </dsp:sp>
    <dsp:sp modelId="{D10CAE5A-32DC-423C-A16B-63C0755FC608}">
      <dsp:nvSpPr>
        <dsp:cNvPr id="0" name=""/>
        <dsp:cNvSpPr/>
      </dsp:nvSpPr>
      <dsp:spPr>
        <a:xfrm>
          <a:off x="6439420" y="1905347"/>
          <a:ext cx="1788169" cy="715267"/>
        </a:xfrm>
        <a:prstGeom prst="chevron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022" tIns="57341" rIns="57341" bIns="57341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?</a:t>
          </a:r>
          <a:endParaRPr lang="cs-CZ" sz="4300" kern="1200" dirty="0"/>
        </a:p>
      </dsp:txBody>
      <dsp:txXfrm>
        <a:off x="6797054" y="1905347"/>
        <a:ext cx="1072902" cy="7152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9D1C1-A75C-4130-BF3D-94E999F9FC9D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17</a:t>
          </a:r>
          <a:endParaRPr lang="cs-CZ" sz="6500" kern="1200" dirty="0"/>
        </a:p>
      </dsp:txBody>
      <dsp:txXfrm>
        <a:off x="0" y="591343"/>
        <a:ext cx="2571749" cy="1543050"/>
      </dsp:txXfrm>
    </dsp:sp>
    <dsp:sp modelId="{87A08A34-5BFC-43AC-A382-BE508A29C74A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34</a:t>
          </a:r>
          <a:endParaRPr lang="cs-CZ" sz="6500" kern="1200" dirty="0"/>
        </a:p>
      </dsp:txBody>
      <dsp:txXfrm>
        <a:off x="2828925" y="591343"/>
        <a:ext cx="2571749" cy="1543050"/>
      </dsp:txXfrm>
    </dsp:sp>
    <dsp:sp modelId="{DDE41CE5-5224-45A3-9FAE-5392B1ECFCD5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51</a:t>
          </a:r>
          <a:endParaRPr lang="cs-CZ" sz="6500" kern="1200" dirty="0"/>
        </a:p>
      </dsp:txBody>
      <dsp:txXfrm>
        <a:off x="5657849" y="591343"/>
        <a:ext cx="2571749" cy="1543050"/>
      </dsp:txXfrm>
    </dsp:sp>
    <dsp:sp modelId="{48A7F022-A1C0-4CBC-BA3E-6A3748B961C0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1414462" y="2391569"/>
        <a:ext cx="2571749" cy="1543050"/>
      </dsp:txXfrm>
    </dsp:sp>
    <dsp:sp modelId="{AA463CE6-E15C-48C5-A439-E4E5E0046816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4243387" y="2391569"/>
        <a:ext cx="2571749" cy="15430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CA444-AA2D-4134-AAB3-E68B16A6DA23}">
      <dsp:nvSpPr>
        <dsp:cNvPr id="0" name=""/>
        <dsp:cNvSpPr/>
      </dsp:nvSpPr>
      <dsp:spPr>
        <a:xfrm>
          <a:off x="6646604" y="1505223"/>
          <a:ext cx="1515533" cy="151578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F2EAD-0CE9-4291-BEA0-D123A49A155B}">
      <dsp:nvSpPr>
        <dsp:cNvPr id="0" name=""/>
        <dsp:cNvSpPr/>
      </dsp:nvSpPr>
      <dsp:spPr>
        <a:xfrm>
          <a:off x="6696611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?</a:t>
          </a:r>
          <a:endParaRPr lang="cs-CZ" sz="6100" kern="1200" dirty="0"/>
        </a:p>
      </dsp:txBody>
      <dsp:txXfrm>
        <a:off x="6899058" y="1757898"/>
        <a:ext cx="1010624" cy="1010432"/>
      </dsp:txXfrm>
    </dsp:sp>
    <dsp:sp modelId="{A1EDAB86-BA9D-4909-9F52-C0599901702B}">
      <dsp:nvSpPr>
        <dsp:cNvPr id="0" name=""/>
        <dsp:cNvSpPr/>
      </dsp:nvSpPr>
      <dsp:spPr>
        <a:xfrm rot="2700000">
          <a:off x="5079538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7B635-C801-4455-B2ED-C8558E93CF63}">
      <dsp:nvSpPr>
        <dsp:cNvPr id="0" name=""/>
        <dsp:cNvSpPr/>
      </dsp:nvSpPr>
      <dsp:spPr>
        <a:xfrm>
          <a:off x="5131070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?</a:t>
          </a:r>
          <a:endParaRPr lang="cs-CZ" sz="6100" kern="1200" dirty="0"/>
        </a:p>
      </dsp:txBody>
      <dsp:txXfrm>
        <a:off x="5332711" y="1757898"/>
        <a:ext cx="1010624" cy="1010432"/>
      </dsp:txXfrm>
    </dsp:sp>
    <dsp:sp modelId="{6BD8097F-98D2-4FD2-9771-893E3C082ECC}">
      <dsp:nvSpPr>
        <dsp:cNvPr id="0" name=""/>
        <dsp:cNvSpPr/>
      </dsp:nvSpPr>
      <dsp:spPr>
        <a:xfrm rot="2700000">
          <a:off x="3513997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73F499-B113-44A7-9AAC-63FA405A558D}">
      <dsp:nvSpPr>
        <dsp:cNvPr id="0" name=""/>
        <dsp:cNvSpPr/>
      </dsp:nvSpPr>
      <dsp:spPr>
        <a:xfrm>
          <a:off x="3564723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80</a:t>
          </a:r>
          <a:endParaRPr lang="cs-CZ" sz="6100" kern="1200" dirty="0"/>
        </a:p>
      </dsp:txBody>
      <dsp:txXfrm>
        <a:off x="3766364" y="1757898"/>
        <a:ext cx="1010624" cy="1010432"/>
      </dsp:txXfrm>
    </dsp:sp>
    <dsp:sp modelId="{11C28FC1-2DA2-45F1-95C9-A3F2C301AE41}">
      <dsp:nvSpPr>
        <dsp:cNvPr id="0" name=""/>
        <dsp:cNvSpPr/>
      </dsp:nvSpPr>
      <dsp:spPr>
        <a:xfrm rot="2700000">
          <a:off x="1947650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9C96F-B603-4719-B5ED-216B46782543}">
      <dsp:nvSpPr>
        <dsp:cNvPr id="0" name=""/>
        <dsp:cNvSpPr/>
      </dsp:nvSpPr>
      <dsp:spPr>
        <a:xfrm>
          <a:off x="1998376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40</a:t>
          </a:r>
          <a:endParaRPr lang="cs-CZ" sz="6100" kern="1200" dirty="0"/>
        </a:p>
      </dsp:txBody>
      <dsp:txXfrm>
        <a:off x="2200823" y="1757898"/>
        <a:ext cx="1010624" cy="1010432"/>
      </dsp:txXfrm>
    </dsp:sp>
    <dsp:sp modelId="{4FEB5CFA-6420-431B-8E9A-64090CDE723F}">
      <dsp:nvSpPr>
        <dsp:cNvPr id="0" name=""/>
        <dsp:cNvSpPr/>
      </dsp:nvSpPr>
      <dsp:spPr>
        <a:xfrm rot="2700000">
          <a:off x="381302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3E40B8-389A-43CE-AAB4-DE65A9726E6E}">
      <dsp:nvSpPr>
        <dsp:cNvPr id="0" name=""/>
        <dsp:cNvSpPr/>
      </dsp:nvSpPr>
      <dsp:spPr>
        <a:xfrm>
          <a:off x="432028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kern="1200" dirty="0" smtClean="0"/>
            <a:t>20 </a:t>
          </a:r>
          <a:endParaRPr lang="cs-CZ" sz="6100" kern="1200" dirty="0"/>
        </a:p>
      </dsp:txBody>
      <dsp:txXfrm>
        <a:off x="634476" y="1757898"/>
        <a:ext cx="1010624" cy="10104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579BF-9AB0-4741-8D55-856579B37B2B}">
      <dsp:nvSpPr>
        <dsp:cNvPr id="0" name=""/>
        <dsp:cNvSpPr/>
      </dsp:nvSpPr>
      <dsp:spPr>
        <a:xfrm>
          <a:off x="7233" y="533479"/>
          <a:ext cx="2161877" cy="12971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100</a:t>
          </a:r>
          <a:endParaRPr lang="cs-CZ" sz="5600" kern="1200" dirty="0"/>
        </a:p>
      </dsp:txBody>
      <dsp:txXfrm>
        <a:off x="45225" y="571471"/>
        <a:ext cx="2085893" cy="1221142"/>
      </dsp:txXfrm>
    </dsp:sp>
    <dsp:sp modelId="{ECCFBB85-8BC8-458C-8E4E-F177640AD359}">
      <dsp:nvSpPr>
        <dsp:cNvPr id="0" name=""/>
        <dsp:cNvSpPr/>
      </dsp:nvSpPr>
      <dsp:spPr>
        <a:xfrm>
          <a:off x="2359355" y="913970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359355" y="1021199"/>
        <a:ext cx="320822" cy="321687"/>
      </dsp:txXfrm>
    </dsp:sp>
    <dsp:sp modelId="{8BDC70E6-48E6-4575-9B9B-8A6C5B9677B8}">
      <dsp:nvSpPr>
        <dsp:cNvPr id="0" name=""/>
        <dsp:cNvSpPr/>
      </dsp:nvSpPr>
      <dsp:spPr>
        <a:xfrm>
          <a:off x="3033861" y="533479"/>
          <a:ext cx="2161877" cy="1297126"/>
        </a:xfrm>
        <a:prstGeom prst="roundRect">
          <a:avLst>
            <a:gd name="adj" fmla="val 1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91</a:t>
          </a:r>
          <a:endParaRPr lang="cs-CZ" sz="5600" kern="1200" dirty="0"/>
        </a:p>
      </dsp:txBody>
      <dsp:txXfrm>
        <a:off x="3071853" y="571471"/>
        <a:ext cx="2085893" cy="1221142"/>
      </dsp:txXfrm>
    </dsp:sp>
    <dsp:sp modelId="{FD82DCF7-7E49-4A0D-9511-F470472877C0}">
      <dsp:nvSpPr>
        <dsp:cNvPr id="0" name=""/>
        <dsp:cNvSpPr/>
      </dsp:nvSpPr>
      <dsp:spPr>
        <a:xfrm>
          <a:off x="5385983" y="913970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385983" y="1021199"/>
        <a:ext cx="320822" cy="321687"/>
      </dsp:txXfrm>
    </dsp:sp>
    <dsp:sp modelId="{42EEDD8F-E700-48C3-A1E4-C6F4042AD9B6}">
      <dsp:nvSpPr>
        <dsp:cNvPr id="0" name=""/>
        <dsp:cNvSpPr/>
      </dsp:nvSpPr>
      <dsp:spPr>
        <a:xfrm>
          <a:off x="6060489" y="533479"/>
          <a:ext cx="2161877" cy="1297126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82</a:t>
          </a:r>
          <a:endParaRPr lang="cs-CZ" sz="5600" kern="1200" dirty="0"/>
        </a:p>
      </dsp:txBody>
      <dsp:txXfrm>
        <a:off x="6098481" y="571471"/>
        <a:ext cx="2085893" cy="1221142"/>
      </dsp:txXfrm>
    </dsp:sp>
    <dsp:sp modelId="{27E0AFDD-0312-4AC1-8307-691A54D10B59}">
      <dsp:nvSpPr>
        <dsp:cNvPr id="0" name=""/>
        <dsp:cNvSpPr/>
      </dsp:nvSpPr>
      <dsp:spPr>
        <a:xfrm rot="5400000">
          <a:off x="6912269" y="198193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-5400000">
        <a:off x="6980585" y="2020851"/>
        <a:ext cx="321687" cy="320822"/>
      </dsp:txXfrm>
    </dsp:sp>
    <dsp:sp modelId="{2A66237C-7780-494C-8FC8-53BC3AF97239}">
      <dsp:nvSpPr>
        <dsp:cNvPr id="0" name=""/>
        <dsp:cNvSpPr/>
      </dsp:nvSpPr>
      <dsp:spPr>
        <a:xfrm>
          <a:off x="6060489" y="2695356"/>
          <a:ext cx="2161877" cy="1297126"/>
        </a:xfrm>
        <a:prstGeom prst="roundRect">
          <a:avLst>
            <a:gd name="adj" fmla="val 1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?</a:t>
          </a:r>
          <a:endParaRPr lang="cs-CZ" sz="5600" kern="1200" dirty="0"/>
        </a:p>
      </dsp:txBody>
      <dsp:txXfrm>
        <a:off x="6098481" y="2733348"/>
        <a:ext cx="2085893" cy="1221142"/>
      </dsp:txXfrm>
    </dsp:sp>
    <dsp:sp modelId="{EFF48B74-D580-414D-82AA-C815D270C84F}">
      <dsp:nvSpPr>
        <dsp:cNvPr id="0" name=""/>
        <dsp:cNvSpPr/>
      </dsp:nvSpPr>
      <dsp:spPr>
        <a:xfrm rot="10800000">
          <a:off x="5411926" y="307584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5549421" y="3183076"/>
        <a:ext cx="320822" cy="321687"/>
      </dsp:txXfrm>
    </dsp:sp>
    <dsp:sp modelId="{8D93F6BC-09AF-4E3C-8DB0-16EF6ABE898F}">
      <dsp:nvSpPr>
        <dsp:cNvPr id="0" name=""/>
        <dsp:cNvSpPr/>
      </dsp:nvSpPr>
      <dsp:spPr>
        <a:xfrm>
          <a:off x="3033861" y="2695356"/>
          <a:ext cx="2161877" cy="1297126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?</a:t>
          </a:r>
          <a:endParaRPr lang="cs-CZ" sz="5600" kern="1200" dirty="0"/>
        </a:p>
      </dsp:txBody>
      <dsp:txXfrm>
        <a:off x="3071853" y="2733348"/>
        <a:ext cx="2085893" cy="12211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795AC-3955-4405-93B4-0674AC66F85D}">
      <dsp:nvSpPr>
        <dsp:cNvPr id="0" name=""/>
        <dsp:cNvSpPr/>
      </dsp:nvSpPr>
      <dsp:spPr>
        <a:xfrm>
          <a:off x="7233" y="533479"/>
          <a:ext cx="2161877" cy="12971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600" kern="1200" dirty="0"/>
        </a:p>
      </dsp:txBody>
      <dsp:txXfrm>
        <a:off x="45225" y="571471"/>
        <a:ext cx="2085893" cy="1221142"/>
      </dsp:txXfrm>
    </dsp:sp>
    <dsp:sp modelId="{B37676AE-CF24-43DE-B362-6063987E1186}">
      <dsp:nvSpPr>
        <dsp:cNvPr id="0" name=""/>
        <dsp:cNvSpPr/>
      </dsp:nvSpPr>
      <dsp:spPr>
        <a:xfrm>
          <a:off x="2359355" y="913970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359355" y="1021199"/>
        <a:ext cx="320822" cy="321687"/>
      </dsp:txXfrm>
    </dsp:sp>
    <dsp:sp modelId="{71A43FC5-3EFE-4BE2-99F7-0092F42E37E3}">
      <dsp:nvSpPr>
        <dsp:cNvPr id="0" name=""/>
        <dsp:cNvSpPr/>
      </dsp:nvSpPr>
      <dsp:spPr>
        <a:xfrm>
          <a:off x="3033861" y="533479"/>
          <a:ext cx="2161877" cy="129712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600" kern="1200" dirty="0"/>
        </a:p>
      </dsp:txBody>
      <dsp:txXfrm>
        <a:off x="3071853" y="571471"/>
        <a:ext cx="2085893" cy="1221142"/>
      </dsp:txXfrm>
    </dsp:sp>
    <dsp:sp modelId="{98029AD8-895E-4DCE-9D1D-8548A8B284C7}">
      <dsp:nvSpPr>
        <dsp:cNvPr id="0" name=""/>
        <dsp:cNvSpPr/>
      </dsp:nvSpPr>
      <dsp:spPr>
        <a:xfrm>
          <a:off x="5385983" y="913970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385983" y="1021199"/>
        <a:ext cx="320822" cy="321687"/>
      </dsp:txXfrm>
    </dsp:sp>
    <dsp:sp modelId="{83E3BD36-8D4F-4D76-82DC-DAFA51220964}">
      <dsp:nvSpPr>
        <dsp:cNvPr id="0" name=""/>
        <dsp:cNvSpPr/>
      </dsp:nvSpPr>
      <dsp:spPr>
        <a:xfrm>
          <a:off x="6060489" y="533479"/>
          <a:ext cx="2161877" cy="129712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600" kern="1200" dirty="0"/>
        </a:p>
      </dsp:txBody>
      <dsp:txXfrm>
        <a:off x="6098481" y="571471"/>
        <a:ext cx="2085893" cy="1221142"/>
      </dsp:txXfrm>
    </dsp:sp>
    <dsp:sp modelId="{E5FF89A5-82B7-4AA3-9881-88F11B3A372F}">
      <dsp:nvSpPr>
        <dsp:cNvPr id="0" name=""/>
        <dsp:cNvSpPr/>
      </dsp:nvSpPr>
      <dsp:spPr>
        <a:xfrm rot="5400000">
          <a:off x="6912269" y="198193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 rot="-5400000">
        <a:off x="6980585" y="2020851"/>
        <a:ext cx="321687" cy="320822"/>
      </dsp:txXfrm>
    </dsp:sp>
    <dsp:sp modelId="{7DB383A6-9506-42C3-B22D-C05887271915}">
      <dsp:nvSpPr>
        <dsp:cNvPr id="0" name=""/>
        <dsp:cNvSpPr/>
      </dsp:nvSpPr>
      <dsp:spPr>
        <a:xfrm>
          <a:off x="6060489" y="2695356"/>
          <a:ext cx="2161877" cy="129712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600" kern="1200"/>
        </a:p>
      </dsp:txBody>
      <dsp:txXfrm>
        <a:off x="6098481" y="2733348"/>
        <a:ext cx="2085893" cy="1221142"/>
      </dsp:txXfrm>
    </dsp:sp>
    <dsp:sp modelId="{8106EE29-6685-425B-9791-4BA1FE244FB1}">
      <dsp:nvSpPr>
        <dsp:cNvPr id="0" name=""/>
        <dsp:cNvSpPr/>
      </dsp:nvSpPr>
      <dsp:spPr>
        <a:xfrm rot="10800000">
          <a:off x="5411926" y="3075847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 rot="10800000">
        <a:off x="5549421" y="3183076"/>
        <a:ext cx="320822" cy="321687"/>
      </dsp:txXfrm>
    </dsp:sp>
    <dsp:sp modelId="{D7D95F9B-D4AE-4BFD-8947-4D1A5CF313A1}">
      <dsp:nvSpPr>
        <dsp:cNvPr id="0" name=""/>
        <dsp:cNvSpPr/>
      </dsp:nvSpPr>
      <dsp:spPr>
        <a:xfrm>
          <a:off x="3033861" y="2695356"/>
          <a:ext cx="2161877" cy="129712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600" kern="1200"/>
        </a:p>
      </dsp:txBody>
      <dsp:txXfrm>
        <a:off x="3071853" y="2733348"/>
        <a:ext cx="2085893" cy="1221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CircleProcess#1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592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803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95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909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210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273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635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8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44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236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340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A86FE-5DCB-495B-B5C1-76E74996AC94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81494-7A6F-4509-A9E2-FD33F32D3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17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012484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408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5.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MATERIÁL SLOUŽÍ K ROZVOJI LOGICKÉHO MYŠLENÍ </a:t>
            </a:r>
            <a:r>
              <a:rPr lang="cs-CZ" dirty="0" smtClean="0"/>
              <a:t>ŽÁKŮ.</a:t>
            </a:r>
            <a:endParaRPr lang="cs-CZ" dirty="0" smtClean="0"/>
          </a:p>
          <a:p>
            <a:r>
              <a:rPr lang="cs-CZ" dirty="0" smtClean="0"/>
              <a:t>POMŮCKY: SEŠIT, PSACÍ POTŘEBY</a:t>
            </a:r>
          </a:p>
          <a:p>
            <a:r>
              <a:rPr lang="cs-CZ" dirty="0" smtClean="0"/>
              <a:t>INOVACE: VYUŽITÍ </a:t>
            </a:r>
            <a:r>
              <a:rPr lang="cs-CZ" dirty="0" smtClean="0"/>
              <a:t>INTERAKTIVNÍ TABULE         K </a:t>
            </a:r>
            <a:r>
              <a:rPr lang="cs-CZ" dirty="0" smtClean="0"/>
              <a:t>ROZVOJI MATEMATICKÝCH </a:t>
            </a:r>
            <a:r>
              <a:rPr lang="cs-CZ" dirty="0" smtClean="0"/>
              <a:t>DOVEDNOSTÍ.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24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MATEMATICKÉ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HÁDANKY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ČÍSELNÉ ŘADY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24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DOPLŇ CHYBĚJÍCÍ ČÍSLA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79325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83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O 35 VĚTŠÍ</a:t>
            </a:r>
          </a:p>
          <a:p>
            <a:r>
              <a:rPr lang="cs-CZ" dirty="0" smtClean="0"/>
              <a:t>ŘEŠENÍ = 150, 185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13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DOPLŇ CHYBĚJÍCÍ ČÍSLA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016659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092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O 17 VĚTŠÍ</a:t>
            </a:r>
          </a:p>
          <a:p>
            <a:r>
              <a:rPr lang="cs-CZ" dirty="0" smtClean="0"/>
              <a:t>ŘEŠENÍ = 68, 85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0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DOPLŇ CHYBĚJÍCÍ ČÍSLA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15687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771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DVOJNÁSOBEK                  PŘEDCHÁZEJÍCÍHO</a:t>
            </a:r>
          </a:p>
          <a:p>
            <a:r>
              <a:rPr lang="cs-CZ" dirty="0" smtClean="0"/>
              <a:t>ŘEŠENÍ = 160, 320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88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DOPLŇ CHYBĚJÍCÍ ČÍSLA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72053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41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KLÍČ = NÁSLEDUJÍCÍ ČÍSLO JE O 9 MENŠÍ</a:t>
            </a:r>
          </a:p>
          <a:p>
            <a:r>
              <a:rPr lang="cs-CZ" dirty="0" smtClean="0"/>
              <a:t>ŘEŠENÍ = 73, 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25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DOKÁŽEŠ VYTVOŘIT SVOU ŘADU?</a:t>
            </a:r>
            <a:br>
              <a:rPr lang="cs-CZ" dirty="0" smtClean="0"/>
            </a:br>
            <a:r>
              <a:rPr lang="cs-CZ" dirty="0" smtClean="0"/>
              <a:t>POKUS SE O TO.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3768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5099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034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GRATULUJI VŠEM ÚSPĚŠNÝM ŘEŠITELŮM, KTEŘÍ VYŘEŠILI ALESPOŇ 2 ČÍSELNÉ ŘADY.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Hronková\AppData\Local\Microsoft\Windows\Temporary Internet Files\Content.IE5\94E8U9W1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821188"/>
            <a:ext cx="4824536" cy="344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113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0093630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198</Words>
  <Application>Microsoft Office PowerPoint</Application>
  <PresentationFormat>Předvádění na obrazovce (4:3)</PresentationFormat>
  <Paragraphs>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MATEMATICKÉ HÁDANKY</vt:lpstr>
      <vt:lpstr>DOPLŇ CHYBĚJÍCÍ ČÍSLA</vt:lpstr>
      <vt:lpstr>SPRÁVNÉ ŘEŠENÍ</vt:lpstr>
      <vt:lpstr>DOPLŇ CHYBĚJÍCÍ ČÍSLA</vt:lpstr>
      <vt:lpstr>SPRÁVNÉ ŘEŠENÍ</vt:lpstr>
      <vt:lpstr>DOPLŇ CHYBĚJÍCÍ ČÍSLA</vt:lpstr>
      <vt:lpstr>SPRÁVNÉ ŘEŠENÍ</vt:lpstr>
      <vt:lpstr>DOPLŇ CHYBĚJÍCÍ ČÍSLA</vt:lpstr>
      <vt:lpstr>SPRÁVNÉ ŘEŠENÍ</vt:lpstr>
      <vt:lpstr>DOKÁŽEŠ VYTVOŘIT SVOU ŘADU? POKUS SE O TO.</vt:lpstr>
      <vt:lpstr>GRATULUJI VŠEM ÚSPĚŠNÝM ŘEŠITELŮM, KTEŘÍ VYŘEŠILI ALESPOŇ 2 ČÍSELNÉ ŘADY.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Učitel</cp:lastModifiedBy>
  <cp:revision>8</cp:revision>
  <dcterms:created xsi:type="dcterms:W3CDTF">2011-12-26T18:58:04Z</dcterms:created>
  <dcterms:modified xsi:type="dcterms:W3CDTF">2012-03-11T14:50:39Z</dcterms:modified>
</cp:coreProperties>
</file>