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84" r:id="rId4"/>
    <p:sldId id="286" r:id="rId5"/>
    <p:sldId id="287" r:id="rId6"/>
    <p:sldId id="290" r:id="rId7"/>
    <p:sldId id="293" r:id="rId8"/>
    <p:sldId id="29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VY_32_INOVACE_08_Počitatelná podstatná jména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Počitatelná podstatná jména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8.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VY_32_INOVACE_08_Počitatelná podstatná jména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8.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Počitatelná podstatná jména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2647099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3564108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Seznámení s učivem o počitatelných  podstatných jménech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si dělají poznámky do sešitu.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2906" y="620688"/>
            <a:ext cx="8229600" cy="324036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Počitatelná podstatná jména</a:t>
            </a:r>
            <a:br>
              <a:rPr lang="cs-CZ" sz="5400" dirty="0" smtClean="0"/>
            </a:br>
            <a:r>
              <a:rPr lang="cs-CZ" sz="5400" dirty="0" err="1" smtClean="0"/>
              <a:t>Countable</a:t>
            </a:r>
            <a:r>
              <a:rPr lang="cs-CZ" sz="5400" dirty="0" smtClean="0"/>
              <a:t> </a:t>
            </a:r>
            <a:r>
              <a:rPr lang="cs-CZ" sz="5400" dirty="0" err="1" smtClean="0"/>
              <a:t>nouns</a:t>
            </a:r>
            <a:endParaRPr lang="cs-CZ" sz="5400" dirty="0"/>
          </a:p>
        </p:txBody>
      </p:sp>
      <p:pic>
        <p:nvPicPr>
          <p:cNvPr id="1026" name="Picture 2" descr="C:\Users\X\AppData\Local\Microsoft\Windows\Temporary Internet Files\Content.IE5\NSDEAAJC\MC9000565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3" y="3340882"/>
            <a:ext cx="2162314" cy="3197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0401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+mn-lt"/>
              </a:rPr>
              <a:t>Všechna podstatná jména v angličtině jsou buď počitatelná nebo nepočitatelná.</a:t>
            </a:r>
            <a:endParaRPr lang="cs-CZ" sz="4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16310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8661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POČITATELNÁ PODSTATNÁ JMÉNA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taková, u kterých můžeme tvořit množné číslo</a:t>
            </a:r>
            <a:br>
              <a:rPr lang="cs-CZ" dirty="0" smtClean="0"/>
            </a:br>
            <a:r>
              <a:rPr lang="cs-CZ" dirty="0" smtClean="0"/>
              <a:t>- představují konkrétní předměty, jejichž množství můžeme vyjádřit konkrétním počtem např. </a:t>
            </a:r>
            <a:r>
              <a:rPr lang="cs-CZ" dirty="0" err="1" smtClean="0"/>
              <a:t>tables</a:t>
            </a:r>
            <a:r>
              <a:rPr lang="cs-CZ" dirty="0" smtClean="0"/>
              <a:t>, </a:t>
            </a:r>
            <a:r>
              <a:rPr lang="cs-CZ" dirty="0" err="1" smtClean="0"/>
              <a:t>books</a:t>
            </a:r>
            <a:r>
              <a:rPr lang="cs-CZ" dirty="0" smtClean="0"/>
              <a:t>,….</a:t>
            </a:r>
            <a:endParaRPr lang="cs-CZ" dirty="0"/>
          </a:p>
        </p:txBody>
      </p:sp>
      <p:pic>
        <p:nvPicPr>
          <p:cNvPr id="2050" name="Picture 2" descr="C:\Users\X\AppData\Local\Microsoft\Windows\Temporary Internet Files\Content.IE5\ZAVS63D2\MP90030902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5013176"/>
            <a:ext cx="2664296" cy="1762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441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1438" y="269776"/>
            <a:ext cx="8229600" cy="1143000"/>
          </a:xfrm>
        </p:spPr>
        <p:txBody>
          <a:bodyPr/>
          <a:lstStyle/>
          <a:p>
            <a:r>
              <a:rPr lang="cs-CZ" dirty="0"/>
              <a:t>Můžeme je spočítat?</a:t>
            </a:r>
          </a:p>
        </p:txBody>
      </p:sp>
      <p:pic>
        <p:nvPicPr>
          <p:cNvPr id="3074" name="Picture 2" descr="C:\Users\X\AppData\Local\Microsoft\Windows\Temporary Internet Files\Content.IE5\NSDEAAJC\MP90042312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12776"/>
            <a:ext cx="1820058" cy="2697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X\AppData\Local\Microsoft\Windows\Temporary Internet Files\Content.IE5\NSDEAAJC\MP9003860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412776"/>
            <a:ext cx="3906079" cy="279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X\AppData\Local\Microsoft\Windows\Temporary Internet Files\Content.IE5\T4Z486A4\MP90030938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645152"/>
            <a:ext cx="2736304" cy="1819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X\AppData\Local\Microsoft\Windows\Temporary Internet Files\Content.IE5\2TN04YLY\MP90039962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397633"/>
            <a:ext cx="2893348" cy="2314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X\AppData\Local\Microsoft\Windows\Temporary Internet Files\Content.IE5\NSDEAAJC\MP900387625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057" y="476672"/>
            <a:ext cx="2249528" cy="3153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X\AppData\Local\Microsoft\Windows\Temporary Internet Files\Content.IE5\NSDEAAJC\MP90043092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3882" y="3893370"/>
            <a:ext cx="1885878" cy="2571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5930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Utvoř množné číslo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4000" dirty="0" err="1" smtClean="0"/>
              <a:t>Stamp</a:t>
            </a:r>
            <a:endParaRPr lang="cs-CZ" sz="4000" dirty="0" smtClean="0"/>
          </a:p>
          <a:p>
            <a:r>
              <a:rPr lang="cs-CZ" sz="4000" dirty="0" err="1" smtClean="0"/>
              <a:t>Window</a:t>
            </a:r>
            <a:endParaRPr lang="cs-CZ" sz="4000" dirty="0" smtClean="0"/>
          </a:p>
          <a:p>
            <a:r>
              <a:rPr lang="cs-CZ" sz="4000" dirty="0" err="1" smtClean="0"/>
              <a:t>Coin</a:t>
            </a:r>
            <a:endParaRPr lang="cs-CZ" sz="4000" dirty="0" smtClean="0"/>
          </a:p>
          <a:p>
            <a:r>
              <a:rPr lang="cs-CZ" sz="4000" dirty="0" err="1" smtClean="0"/>
              <a:t>Key</a:t>
            </a:r>
            <a:endParaRPr lang="cs-CZ" sz="4000" dirty="0" smtClean="0"/>
          </a:p>
          <a:p>
            <a:r>
              <a:rPr lang="cs-CZ" sz="4000" dirty="0" smtClean="0"/>
              <a:t>Apple</a:t>
            </a:r>
          </a:p>
          <a:p>
            <a:r>
              <a:rPr lang="cs-CZ" sz="4000" dirty="0" smtClean="0"/>
              <a:t>Mouse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_____________</a:t>
            </a:r>
          </a:p>
          <a:p>
            <a:r>
              <a:rPr lang="cs-CZ" sz="4000" dirty="0" smtClean="0"/>
              <a:t>_____________</a:t>
            </a:r>
          </a:p>
          <a:p>
            <a:r>
              <a:rPr lang="cs-CZ" sz="4000" dirty="0" smtClean="0"/>
              <a:t>_____________</a:t>
            </a:r>
          </a:p>
          <a:p>
            <a:r>
              <a:rPr lang="cs-CZ" sz="4000" dirty="0" smtClean="0"/>
              <a:t>_____________</a:t>
            </a:r>
          </a:p>
          <a:p>
            <a:r>
              <a:rPr lang="cs-CZ" sz="4000" dirty="0" smtClean="0"/>
              <a:t>_____________</a:t>
            </a:r>
          </a:p>
          <a:p>
            <a:r>
              <a:rPr lang="cs-CZ" sz="4000" dirty="0" smtClean="0"/>
              <a:t>_____________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456432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4000" dirty="0" err="1" smtClean="0"/>
              <a:t>Stamp</a:t>
            </a:r>
            <a:endParaRPr lang="cs-CZ" sz="4000" dirty="0" smtClean="0"/>
          </a:p>
          <a:p>
            <a:r>
              <a:rPr lang="cs-CZ" sz="4000" dirty="0" err="1" smtClean="0"/>
              <a:t>Window</a:t>
            </a:r>
            <a:endParaRPr lang="cs-CZ" sz="4000" dirty="0" smtClean="0"/>
          </a:p>
          <a:p>
            <a:r>
              <a:rPr lang="cs-CZ" sz="4000" dirty="0" err="1" smtClean="0"/>
              <a:t>Coin</a:t>
            </a:r>
            <a:endParaRPr lang="cs-CZ" sz="4000" dirty="0" smtClean="0"/>
          </a:p>
          <a:p>
            <a:r>
              <a:rPr lang="cs-CZ" sz="4000" dirty="0" err="1" smtClean="0"/>
              <a:t>Key</a:t>
            </a:r>
            <a:endParaRPr lang="cs-CZ" sz="4000" dirty="0" smtClean="0"/>
          </a:p>
          <a:p>
            <a:r>
              <a:rPr lang="cs-CZ" sz="4000" dirty="0" smtClean="0"/>
              <a:t>Apple</a:t>
            </a:r>
          </a:p>
          <a:p>
            <a:r>
              <a:rPr lang="cs-CZ" sz="4000" dirty="0" smtClean="0"/>
              <a:t>Mouse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sz="4000" dirty="0" err="1" smtClean="0"/>
              <a:t>Stamps</a:t>
            </a:r>
            <a:endParaRPr lang="cs-CZ" sz="4000" dirty="0" smtClean="0"/>
          </a:p>
          <a:p>
            <a:r>
              <a:rPr lang="cs-CZ" sz="4000" dirty="0" smtClean="0"/>
              <a:t>Windows</a:t>
            </a:r>
          </a:p>
          <a:p>
            <a:r>
              <a:rPr lang="cs-CZ" sz="4000" dirty="0" err="1" smtClean="0"/>
              <a:t>Coins</a:t>
            </a:r>
            <a:endParaRPr lang="cs-CZ" sz="4000" dirty="0" smtClean="0"/>
          </a:p>
          <a:p>
            <a:r>
              <a:rPr lang="cs-CZ" sz="4000" dirty="0" err="1" smtClean="0"/>
              <a:t>Keys</a:t>
            </a:r>
            <a:endParaRPr lang="cs-CZ" sz="4000" dirty="0" smtClean="0"/>
          </a:p>
          <a:p>
            <a:r>
              <a:rPr lang="cs-CZ" sz="4000" dirty="0" err="1" smtClean="0"/>
              <a:t>Apples</a:t>
            </a:r>
            <a:endParaRPr lang="cs-CZ" sz="4000" dirty="0" smtClean="0"/>
          </a:p>
          <a:p>
            <a:r>
              <a:rPr lang="cs-CZ" sz="4000" dirty="0" err="1" smtClean="0"/>
              <a:t>Mice</a:t>
            </a:r>
            <a:endParaRPr lang="cs-CZ" sz="4000" dirty="0" smtClean="0"/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675209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1914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453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333</TotalTime>
  <Words>137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Počitatelná podstatná jména Countable nouns</vt:lpstr>
      <vt:lpstr>Všechna podstatná jména v angličtině jsou buď počitatelná nebo nepočitatelná.</vt:lpstr>
      <vt:lpstr>POČITATELNÁ PODSTATNÁ JMÉNA - taková, u kterých můžeme tvořit množné číslo - představují konkrétní předměty, jejichž množství můžeme vyjádřit konkrétním počtem např. tables, books,….</vt:lpstr>
      <vt:lpstr>Můžeme je spočítat?</vt:lpstr>
      <vt:lpstr>Utvoř množné číslo</vt:lpstr>
      <vt:lpstr>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40</cp:revision>
  <dcterms:created xsi:type="dcterms:W3CDTF">2011-11-09T14:01:04Z</dcterms:created>
  <dcterms:modified xsi:type="dcterms:W3CDTF">2012-02-12T19:34:33Z</dcterms:modified>
</cp:coreProperties>
</file>