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8" r:id="rId5"/>
    <p:sldId id="272" r:id="rId6"/>
    <p:sldId id="270" r:id="rId7"/>
    <p:sldId id="27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VY_32_INOVACE_08_Seasons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err="1" smtClean="0"/>
            <a:t>Seasons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7.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VY_32_INOVACE_08_Seasons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7.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err="1" smtClean="0"/>
            <a:t>Seasons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5409376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103553"/>
              </p:ext>
            </p:extLst>
          </p:nvPr>
        </p:nvGraphicFramePr>
        <p:xfrm>
          <a:off x="457200" y="1600200"/>
          <a:ext cx="8229600" cy="26720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a rozšíření slovní zásoby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se seznámí s novou slovní zásobou, kterou si zapíší do slovníčků.</a:t>
                      </a:r>
                      <a:r>
                        <a:rPr lang="cs-CZ" baseline="0" dirty="0" smtClean="0"/>
                        <a:t> Na příští hodinu si připraví povídání o jednom </a:t>
                      </a:r>
                      <a:r>
                        <a:rPr lang="cs-CZ" baseline="0" smtClean="0"/>
                        <a:t>ročním období.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Přiřaď následující pojmy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Jaro</a:t>
            </a:r>
          </a:p>
          <a:p>
            <a:r>
              <a:rPr lang="cs-CZ" sz="4400" dirty="0" smtClean="0"/>
              <a:t>Léto</a:t>
            </a:r>
          </a:p>
          <a:p>
            <a:r>
              <a:rPr lang="cs-CZ" sz="4400" dirty="0" smtClean="0"/>
              <a:t>Podzim</a:t>
            </a:r>
          </a:p>
          <a:p>
            <a:r>
              <a:rPr lang="cs-CZ" sz="4400" dirty="0" smtClean="0"/>
              <a:t>Zima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Winter</a:t>
            </a:r>
          </a:p>
          <a:p>
            <a:r>
              <a:rPr lang="cs-CZ" sz="4000" dirty="0" err="1" smtClean="0"/>
              <a:t>Spring</a:t>
            </a:r>
            <a:endParaRPr lang="cs-CZ" sz="4000" dirty="0" smtClean="0"/>
          </a:p>
          <a:p>
            <a:r>
              <a:rPr lang="cs-CZ" sz="4000" dirty="0" err="1" smtClean="0"/>
              <a:t>Summer</a:t>
            </a:r>
            <a:endParaRPr lang="cs-CZ" sz="4000" dirty="0" smtClean="0"/>
          </a:p>
          <a:p>
            <a:r>
              <a:rPr lang="cs-CZ" sz="4000" dirty="0" err="1" smtClean="0"/>
              <a:t>Autumn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57871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Přečti si a opiš tato slovíčka do slovníčku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Season</a:t>
            </a:r>
            <a:r>
              <a:rPr lang="cs-CZ" dirty="0" smtClean="0"/>
              <a:t> – roční </a:t>
            </a:r>
            <a:r>
              <a:rPr lang="cs-CZ" dirty="0" err="1" smtClean="0"/>
              <a:t>doba,období</a:t>
            </a:r>
            <a:endParaRPr lang="cs-CZ" dirty="0"/>
          </a:p>
          <a:p>
            <a:r>
              <a:rPr lang="cs-CZ" dirty="0" err="1" smtClean="0"/>
              <a:t>Spring</a:t>
            </a:r>
            <a:r>
              <a:rPr lang="cs-CZ" dirty="0" smtClean="0"/>
              <a:t> – jaro</a:t>
            </a:r>
          </a:p>
          <a:p>
            <a:r>
              <a:rPr lang="cs-CZ" dirty="0" err="1" smtClean="0"/>
              <a:t>Summer</a:t>
            </a:r>
            <a:r>
              <a:rPr lang="cs-CZ" dirty="0" smtClean="0"/>
              <a:t> – léto</a:t>
            </a:r>
          </a:p>
          <a:p>
            <a:r>
              <a:rPr lang="cs-CZ" dirty="0" err="1" smtClean="0"/>
              <a:t>Autumn</a:t>
            </a:r>
            <a:r>
              <a:rPr lang="cs-CZ" dirty="0" smtClean="0"/>
              <a:t> – podzim</a:t>
            </a:r>
          </a:p>
          <a:p>
            <a:r>
              <a:rPr lang="cs-CZ" dirty="0" smtClean="0"/>
              <a:t>Winter – zima</a:t>
            </a:r>
          </a:p>
        </p:txBody>
      </p:sp>
      <p:pic>
        <p:nvPicPr>
          <p:cNvPr id="1028" name="Picture 4" descr="C:\Users\X\AppData\Local\Microsoft\Windows\Temporary Internet Files\Content.IE5\MEEDQO79\MP9001816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085184"/>
            <a:ext cx="1898983" cy="124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X\AppData\Local\Microsoft\Windows\Temporary Internet Files\Content.IE5\C4QMKWSY\MP90043407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157312"/>
            <a:ext cx="1872208" cy="1246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X\AppData\Local\Microsoft\Windows\Temporary Internet Files\Content.IE5\AT5DNEBA\MP90043282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132856"/>
            <a:ext cx="1776608" cy="2661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X\AppData\Local\Microsoft\Windows\Temporary Internet Files\Content.IE5\MEEDQO79\MP90042649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354" y="2492896"/>
            <a:ext cx="2339752" cy="1561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05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Přečti si a opiš tato slovíčka do slovníčku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Warm</a:t>
            </a:r>
            <a:r>
              <a:rPr lang="cs-CZ" dirty="0" smtClean="0"/>
              <a:t> – teplo, teplý</a:t>
            </a:r>
          </a:p>
          <a:p>
            <a:r>
              <a:rPr lang="cs-CZ" dirty="0" err="1" smtClean="0"/>
              <a:t>Cold</a:t>
            </a:r>
            <a:r>
              <a:rPr lang="cs-CZ" dirty="0" smtClean="0"/>
              <a:t> – chladno</a:t>
            </a:r>
          </a:p>
          <a:p>
            <a:r>
              <a:rPr lang="cs-CZ" dirty="0" err="1" smtClean="0"/>
              <a:t>Wind</a:t>
            </a:r>
            <a:r>
              <a:rPr lang="cs-CZ" dirty="0" smtClean="0"/>
              <a:t> – vítr</a:t>
            </a:r>
          </a:p>
          <a:p>
            <a:r>
              <a:rPr lang="cs-CZ" dirty="0" err="1" smtClean="0"/>
              <a:t>Rain</a:t>
            </a:r>
            <a:r>
              <a:rPr lang="cs-CZ" dirty="0" smtClean="0"/>
              <a:t> – déšť</a:t>
            </a:r>
          </a:p>
          <a:p>
            <a:r>
              <a:rPr lang="cs-CZ" dirty="0" err="1" smtClean="0"/>
              <a:t>Dark</a:t>
            </a:r>
            <a:r>
              <a:rPr lang="cs-CZ" dirty="0" smtClean="0"/>
              <a:t> – tma, soumrak</a:t>
            </a:r>
          </a:p>
          <a:p>
            <a:r>
              <a:rPr lang="cs-CZ" dirty="0" err="1" smtClean="0"/>
              <a:t>Cloud</a:t>
            </a:r>
            <a:r>
              <a:rPr lang="cs-CZ" dirty="0" smtClean="0"/>
              <a:t>  - mrak</a:t>
            </a:r>
            <a:endParaRPr lang="cs-CZ" dirty="0"/>
          </a:p>
        </p:txBody>
      </p:sp>
      <p:pic>
        <p:nvPicPr>
          <p:cNvPr id="1026" name="Picture 2" descr="C:\Users\X\AppData\Local\Microsoft\Windows\Temporary Internet Files\Content.IE5\ZAVS63D2\MC9002330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72816"/>
            <a:ext cx="1847497" cy="191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X\AppData\Local\Microsoft\Windows\Temporary Internet Files\Content.IE5\NSDEAAJC\MC9000788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470" y="1628800"/>
            <a:ext cx="2172569" cy="177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X\AppData\Local\Microsoft\Windows\Temporary Internet Files\Content.IE5\ZAVS63D2\MC9000792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320" y="4365104"/>
            <a:ext cx="2470543" cy="1920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X\AppData\Local\Microsoft\Windows\Temporary Internet Files\Content.IE5\T4Z486A4\MC90043473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00214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8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/>
              <a:t>Za použití slovní zásoby, kterou jste se dnes naučili, doplňte následující věty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7000" dirty="0"/>
              <a:t>Winter </a:t>
            </a:r>
            <a:r>
              <a:rPr lang="cs-CZ" sz="7000" dirty="0" err="1"/>
              <a:t>is</a:t>
            </a:r>
            <a:r>
              <a:rPr lang="cs-CZ" sz="7000" dirty="0"/>
              <a:t> </a:t>
            </a:r>
            <a:r>
              <a:rPr lang="cs-CZ" sz="7000" dirty="0" smtClean="0"/>
              <a:t>____________. </a:t>
            </a:r>
          </a:p>
          <a:p>
            <a:r>
              <a:rPr lang="cs-CZ" sz="7000" dirty="0" err="1" smtClean="0"/>
              <a:t>We</a:t>
            </a:r>
            <a:r>
              <a:rPr lang="cs-CZ" sz="7000" dirty="0" smtClean="0"/>
              <a:t> </a:t>
            </a:r>
            <a:r>
              <a:rPr lang="cs-CZ" sz="7000" dirty="0" err="1"/>
              <a:t>have</a:t>
            </a:r>
            <a:r>
              <a:rPr lang="cs-CZ" sz="7000" dirty="0"/>
              <a:t> </a:t>
            </a:r>
            <a:r>
              <a:rPr lang="cs-CZ" sz="7000" dirty="0" err="1"/>
              <a:t>four</a:t>
            </a:r>
            <a:r>
              <a:rPr lang="cs-CZ" sz="7000" dirty="0"/>
              <a:t> </a:t>
            </a:r>
            <a:r>
              <a:rPr lang="cs-CZ" sz="7000" dirty="0" smtClean="0"/>
              <a:t>_________   .                         </a:t>
            </a:r>
            <a:endParaRPr lang="cs-CZ" sz="7000" dirty="0"/>
          </a:p>
          <a:p>
            <a:r>
              <a:rPr lang="cs-CZ" sz="7000" dirty="0" smtClean="0"/>
              <a:t>In__________  </a:t>
            </a:r>
            <a:r>
              <a:rPr lang="cs-CZ" sz="7000" dirty="0" err="1"/>
              <a:t>is</a:t>
            </a:r>
            <a:r>
              <a:rPr lang="cs-CZ" sz="7000" dirty="0"/>
              <a:t> </a:t>
            </a:r>
            <a:r>
              <a:rPr lang="cs-CZ" sz="7000" dirty="0" err="1"/>
              <a:t>everything</a:t>
            </a:r>
            <a:r>
              <a:rPr lang="cs-CZ" sz="7000" dirty="0"/>
              <a:t> green</a:t>
            </a:r>
            <a:r>
              <a:rPr lang="cs-CZ" sz="7000" dirty="0" smtClean="0"/>
              <a:t>.</a:t>
            </a:r>
          </a:p>
          <a:p>
            <a:r>
              <a:rPr lang="en-US" sz="7000" dirty="0"/>
              <a:t>Tom and Lucy like warm </a:t>
            </a:r>
            <a:r>
              <a:rPr lang="cs-CZ" sz="7000" dirty="0" smtClean="0"/>
              <a:t>_________</a:t>
            </a:r>
            <a:r>
              <a:rPr lang="en-US" sz="7300" dirty="0" smtClean="0"/>
              <a:t>.</a:t>
            </a:r>
            <a:endParaRPr lang="cs-CZ" sz="7300" dirty="0" smtClean="0"/>
          </a:p>
          <a:p>
            <a:endParaRPr lang="cs-CZ" dirty="0"/>
          </a:p>
          <a:p>
            <a:r>
              <a:rPr lang="cs-CZ" sz="6400" dirty="0" err="1" smtClean="0">
                <a:solidFill>
                  <a:srgbClr val="00B050"/>
                </a:solidFill>
              </a:rPr>
              <a:t>summer</a:t>
            </a:r>
            <a:r>
              <a:rPr lang="cs-CZ" sz="6400" dirty="0" smtClean="0">
                <a:solidFill>
                  <a:srgbClr val="00B050"/>
                </a:solidFill>
              </a:rPr>
              <a:t>                   </a:t>
            </a:r>
            <a:r>
              <a:rPr lang="cs-CZ" sz="6400" dirty="0" err="1" smtClean="0">
                <a:solidFill>
                  <a:srgbClr val="00B050"/>
                </a:solidFill>
              </a:rPr>
              <a:t>spring</a:t>
            </a:r>
            <a:endParaRPr lang="cs-CZ" sz="6400" dirty="0" smtClean="0">
              <a:solidFill>
                <a:srgbClr val="00B050"/>
              </a:solidFill>
            </a:endParaRPr>
          </a:p>
          <a:p>
            <a:r>
              <a:rPr lang="cs-CZ" sz="6400" dirty="0" err="1" smtClean="0">
                <a:solidFill>
                  <a:srgbClr val="00B050"/>
                </a:solidFill>
              </a:rPr>
              <a:t>seasons</a:t>
            </a:r>
            <a:r>
              <a:rPr lang="cs-CZ" sz="6400" dirty="0" smtClean="0">
                <a:solidFill>
                  <a:srgbClr val="00B050"/>
                </a:solidFill>
              </a:rPr>
              <a:t>                    </a:t>
            </a:r>
            <a:r>
              <a:rPr lang="cs-CZ" sz="6400" dirty="0" err="1" smtClean="0">
                <a:solidFill>
                  <a:srgbClr val="00B050"/>
                </a:solidFill>
              </a:rPr>
              <a:t>cold</a:t>
            </a:r>
            <a:endParaRPr lang="en-US" sz="6400" dirty="0">
              <a:solidFill>
                <a:srgbClr val="00B050"/>
              </a:solidFill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10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Rozděl měsíce k jednotlivým ročním obdobím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6000" dirty="0" err="1" smtClean="0"/>
              <a:t>Spring</a:t>
            </a:r>
            <a:endParaRPr lang="cs-CZ" sz="6000" dirty="0" smtClean="0"/>
          </a:p>
          <a:p>
            <a:r>
              <a:rPr lang="cs-CZ" sz="6000" dirty="0" err="1" smtClean="0"/>
              <a:t>Summer</a:t>
            </a:r>
            <a:endParaRPr lang="cs-CZ" sz="6000" dirty="0" smtClean="0"/>
          </a:p>
          <a:p>
            <a:r>
              <a:rPr lang="cs-CZ" sz="6000" dirty="0" err="1" smtClean="0"/>
              <a:t>Autumn</a:t>
            </a:r>
            <a:endParaRPr lang="cs-CZ" sz="6000" dirty="0" smtClean="0"/>
          </a:p>
          <a:p>
            <a:r>
              <a:rPr lang="cs-CZ" sz="6000" dirty="0" smtClean="0"/>
              <a:t>Winter</a:t>
            </a:r>
            <a:endParaRPr lang="cs-CZ" sz="6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err="1" smtClean="0"/>
              <a:t>December</a:t>
            </a:r>
            <a:endParaRPr lang="cs-CZ" dirty="0" smtClean="0"/>
          </a:p>
          <a:p>
            <a:r>
              <a:rPr lang="cs-CZ" dirty="0" err="1" smtClean="0"/>
              <a:t>January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September</a:t>
            </a:r>
            <a:endParaRPr lang="cs-CZ" dirty="0" smtClean="0"/>
          </a:p>
          <a:p>
            <a:r>
              <a:rPr lang="cs-CZ" dirty="0" smtClean="0"/>
              <a:t>June</a:t>
            </a:r>
          </a:p>
          <a:p>
            <a:r>
              <a:rPr lang="cs-CZ" dirty="0" err="1" smtClean="0"/>
              <a:t>October</a:t>
            </a:r>
            <a:endParaRPr lang="cs-CZ" dirty="0" smtClean="0"/>
          </a:p>
          <a:p>
            <a:r>
              <a:rPr lang="cs-CZ" dirty="0" err="1" smtClean="0"/>
              <a:t>February</a:t>
            </a:r>
            <a:endParaRPr lang="cs-CZ" dirty="0" smtClean="0"/>
          </a:p>
          <a:p>
            <a:r>
              <a:rPr lang="cs-CZ" dirty="0" err="1" smtClean="0"/>
              <a:t>November</a:t>
            </a:r>
            <a:endParaRPr lang="cs-CZ" dirty="0" smtClean="0"/>
          </a:p>
          <a:p>
            <a:r>
              <a:rPr lang="cs-CZ" dirty="0" smtClean="0"/>
              <a:t>August</a:t>
            </a:r>
          </a:p>
          <a:p>
            <a:r>
              <a:rPr lang="cs-CZ" dirty="0" err="1" smtClean="0"/>
              <a:t>March</a:t>
            </a:r>
            <a:endParaRPr lang="cs-CZ" dirty="0" smtClean="0"/>
          </a:p>
          <a:p>
            <a:r>
              <a:rPr lang="cs-CZ" dirty="0" smtClean="0"/>
              <a:t>May</a:t>
            </a:r>
          </a:p>
          <a:p>
            <a:r>
              <a:rPr lang="cs-CZ" dirty="0" smtClean="0"/>
              <a:t>July</a:t>
            </a:r>
          </a:p>
          <a:p>
            <a:r>
              <a:rPr lang="cs-CZ" dirty="0" err="1" smtClean="0"/>
              <a:t>April</a:t>
            </a:r>
            <a:endParaRPr lang="cs-CZ" dirty="0"/>
          </a:p>
        </p:txBody>
      </p:sp>
      <p:pic>
        <p:nvPicPr>
          <p:cNvPr id="2050" name="Picture 2" descr="C:\Users\X\AppData\Local\Microsoft\Windows\Temporary Internet Files\Content.IE5\MEEDQO79\MP9003848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437112"/>
            <a:ext cx="1858806" cy="208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77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191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453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226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Přiřaď následující pojmy</vt:lpstr>
      <vt:lpstr>Přečti si a opiš tato slovíčka do slovníčku</vt:lpstr>
      <vt:lpstr>Přečti si a opiš tato slovíčka do slovníčku</vt:lpstr>
      <vt:lpstr>Za použití slovní zásoby, kterou jste se dnes naučili, doplňte následující věty</vt:lpstr>
      <vt:lpstr>Rozděl měsíce k jednotlivým ročním obdobím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25</cp:revision>
  <dcterms:created xsi:type="dcterms:W3CDTF">2011-11-09T14:01:04Z</dcterms:created>
  <dcterms:modified xsi:type="dcterms:W3CDTF">2012-02-11T14:54:02Z</dcterms:modified>
</cp:coreProperties>
</file>