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6" r:id="rId4"/>
    <p:sldId id="267" r:id="rId5"/>
    <p:sldId id="269" r:id="rId6"/>
    <p:sldId id="270" r:id="rId7"/>
    <p:sldId id="271" r:id="rId8"/>
    <p:sldId id="272" r:id="rId9"/>
    <p:sldId id="275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FFFC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Jindřiška Šmídová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VY_32_INOVACE_09_Fingers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 </a:t>
          </a:r>
          <a:r>
            <a:rPr lang="cs-CZ" dirty="0" err="1" smtClean="0"/>
            <a:t>Fingers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Angličtina 7.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Jindřiška Šmídová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VY_32_INOVACE_09_Fingers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Angličtina 7.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 </a:t>
          </a:r>
          <a:r>
            <a:rPr lang="cs-CZ" sz="1400" kern="1200" dirty="0" err="1" smtClean="0"/>
            <a:t>Fingers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FFFC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5878716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7767486"/>
              </p:ext>
            </p:extLst>
          </p:nvPr>
        </p:nvGraphicFramePr>
        <p:xfrm>
          <a:off x="457200" y="1600200"/>
          <a:ext cx="8229600" cy="23977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 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 psací potřeby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Procvičení</a:t>
                      </a:r>
                      <a:r>
                        <a:rPr lang="cs-CZ" baseline="0" dirty="0" smtClean="0"/>
                        <a:t> a rozšíření slovní zásoby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si překreslí ruku do sešitu, napíší si názvy jednotlivých prstů. Říkanku se naučí za DÚ.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FINGERS</a:t>
            </a:r>
            <a:endParaRPr lang="cs-CZ" sz="8000" dirty="0"/>
          </a:p>
        </p:txBody>
      </p:sp>
      <p:pic>
        <p:nvPicPr>
          <p:cNvPr id="1026" name="Picture 2" descr="C:\Users\X\AppData\Local\Microsoft\Windows\Temporary Internet Files\Content.IE5\C4QMKWSY\MP90040681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844824"/>
            <a:ext cx="6948264" cy="4630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0711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Umíš přiřadit názvy jednotlivých prstů?</a:t>
            </a:r>
          </a:p>
        </p:txBody>
      </p:sp>
      <p:pic>
        <p:nvPicPr>
          <p:cNvPr id="2050" name="Picture 2" descr="C:\Users\X\AppData\Local\Microsoft\Windows\Temporary Internet Files\Content.IE5\MEEDQO79\MC90044173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4997" y="1319388"/>
            <a:ext cx="4800600" cy="48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796136" y="2060848"/>
            <a:ext cx="203922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Ring-Finger</a:t>
            </a:r>
          </a:p>
        </p:txBody>
      </p:sp>
      <p:sp>
        <p:nvSpPr>
          <p:cNvPr id="4" name="Obdélník 3"/>
          <p:cNvSpPr/>
          <p:nvPr/>
        </p:nvSpPr>
        <p:spPr>
          <a:xfrm>
            <a:off x="6060719" y="3719688"/>
            <a:ext cx="177464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err="1"/>
              <a:t>Thumb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107505" y="5013176"/>
            <a:ext cx="206430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err="1"/>
              <a:t>Little</a:t>
            </a:r>
            <a:r>
              <a:rPr lang="cs-CZ" sz="2800" dirty="0"/>
              <a:t> Finger</a:t>
            </a:r>
          </a:p>
        </p:txBody>
      </p:sp>
      <p:sp>
        <p:nvSpPr>
          <p:cNvPr id="6" name="Obdélník 5"/>
          <p:cNvSpPr/>
          <p:nvPr/>
        </p:nvSpPr>
        <p:spPr>
          <a:xfrm>
            <a:off x="683568" y="2263322"/>
            <a:ext cx="220285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err="1"/>
              <a:t>Middle</a:t>
            </a:r>
            <a:r>
              <a:rPr lang="cs-CZ" sz="2800" dirty="0"/>
              <a:t> Finger</a:t>
            </a:r>
          </a:p>
        </p:txBody>
      </p:sp>
      <p:sp>
        <p:nvSpPr>
          <p:cNvPr id="7" name="Obdélník 6"/>
          <p:cNvSpPr/>
          <p:nvPr/>
        </p:nvSpPr>
        <p:spPr>
          <a:xfrm>
            <a:off x="5580113" y="5013176"/>
            <a:ext cx="134372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Pointer</a:t>
            </a:r>
          </a:p>
        </p:txBody>
      </p:sp>
    </p:spTree>
    <p:extLst>
      <p:ext uri="{BB962C8B-B14F-4D97-AF65-F5344CB8AC3E}">
        <p14:creationId xmlns:p14="http://schemas.microsoft.com/office/powerpoint/2010/main" val="1213866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en-US" dirty="0" smtClean="0"/>
              <a:t>Do </a:t>
            </a:r>
            <a:r>
              <a:rPr lang="en-US" dirty="0"/>
              <a:t>you think you were right? </a:t>
            </a:r>
            <a:r>
              <a:rPr lang="cs-CZ" dirty="0">
                <a:sym typeface="Wingdings" pitchFamily="2" charset="2"/>
              </a:rPr>
              <a:t></a:t>
            </a:r>
            <a:r>
              <a:rPr lang="en-US" dirty="0"/>
              <a:t/>
            </a:r>
            <a:br>
              <a:rPr lang="en-US" dirty="0"/>
            </a:br>
            <a:endParaRPr lang="cs-CZ" dirty="0"/>
          </a:p>
        </p:txBody>
      </p:sp>
      <p:pic>
        <p:nvPicPr>
          <p:cNvPr id="2050" name="Picture 2" descr="C:\Users\X\AppData\Local\Microsoft\Windows\Temporary Internet Files\Content.IE5\MEEDQO79\MC90044173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5019" y="1747942"/>
            <a:ext cx="4800600" cy="4989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217136" y="1969676"/>
            <a:ext cx="203922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Ring-Finger</a:t>
            </a:r>
          </a:p>
        </p:txBody>
      </p:sp>
      <p:sp>
        <p:nvSpPr>
          <p:cNvPr id="4" name="Obdélník 3"/>
          <p:cNvSpPr/>
          <p:nvPr/>
        </p:nvSpPr>
        <p:spPr>
          <a:xfrm>
            <a:off x="1619672" y="3284984"/>
            <a:ext cx="177464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err="1"/>
              <a:t>Thumb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5028565" y="2924944"/>
            <a:ext cx="206430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err="1"/>
              <a:t>Little</a:t>
            </a:r>
            <a:r>
              <a:rPr lang="cs-CZ" sz="2800" dirty="0"/>
              <a:t> Finger</a:t>
            </a:r>
          </a:p>
        </p:txBody>
      </p:sp>
      <p:sp>
        <p:nvSpPr>
          <p:cNvPr id="6" name="Obdélník 5"/>
          <p:cNvSpPr/>
          <p:nvPr/>
        </p:nvSpPr>
        <p:spPr>
          <a:xfrm>
            <a:off x="3033890" y="1224722"/>
            <a:ext cx="220285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err="1"/>
              <a:t>Middle</a:t>
            </a:r>
            <a:r>
              <a:rPr lang="cs-CZ" sz="2800" dirty="0"/>
              <a:t> Finger</a:t>
            </a:r>
          </a:p>
        </p:txBody>
      </p:sp>
      <p:sp>
        <p:nvSpPr>
          <p:cNvPr id="7" name="Obdélník 6"/>
          <p:cNvSpPr/>
          <p:nvPr/>
        </p:nvSpPr>
        <p:spPr>
          <a:xfrm>
            <a:off x="2506992" y="2401724"/>
            <a:ext cx="134372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Pointer</a:t>
            </a:r>
          </a:p>
        </p:txBody>
      </p:sp>
    </p:spTree>
    <p:extLst>
      <p:ext uri="{BB962C8B-B14F-4D97-AF65-F5344CB8AC3E}">
        <p14:creationId xmlns:p14="http://schemas.microsoft.com/office/powerpoint/2010/main" val="2034331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03548" y="424785"/>
            <a:ext cx="784887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err="1"/>
              <a:t>Tommy</a:t>
            </a:r>
            <a:r>
              <a:rPr lang="cs-CZ" sz="3600" dirty="0"/>
              <a:t> </a:t>
            </a:r>
            <a:r>
              <a:rPr lang="cs-CZ" sz="3600" dirty="0" err="1"/>
              <a:t>Thumb</a:t>
            </a:r>
            <a:r>
              <a:rPr lang="cs-CZ" sz="3600" dirty="0"/>
              <a:t>, </a:t>
            </a:r>
            <a:r>
              <a:rPr lang="cs-CZ" sz="3600" dirty="0" err="1"/>
              <a:t>Tommy</a:t>
            </a:r>
            <a:r>
              <a:rPr lang="cs-CZ" sz="3600" dirty="0"/>
              <a:t> </a:t>
            </a:r>
            <a:r>
              <a:rPr lang="cs-CZ" sz="3600" dirty="0" err="1"/>
              <a:t>Thumb</a:t>
            </a:r>
            <a:endParaRPr lang="cs-CZ" sz="3600" dirty="0"/>
          </a:p>
          <a:p>
            <a:r>
              <a:rPr lang="cs-CZ" sz="3600" dirty="0" err="1"/>
              <a:t>Where</a:t>
            </a:r>
            <a:r>
              <a:rPr lang="cs-CZ" sz="3600" dirty="0"/>
              <a:t> are </a:t>
            </a:r>
            <a:r>
              <a:rPr lang="cs-CZ" sz="3600" dirty="0" err="1"/>
              <a:t>you</a:t>
            </a:r>
            <a:r>
              <a:rPr lang="cs-CZ" sz="3600" dirty="0"/>
              <a:t>?</a:t>
            </a:r>
          </a:p>
          <a:p>
            <a:r>
              <a:rPr lang="en-US" sz="3600" dirty="0"/>
              <a:t>Here I am, here I am, how do you do?</a:t>
            </a:r>
          </a:p>
        </p:txBody>
      </p:sp>
      <p:sp>
        <p:nvSpPr>
          <p:cNvPr id="8" name="Obdélník 7"/>
          <p:cNvSpPr/>
          <p:nvPr/>
        </p:nvSpPr>
        <p:spPr>
          <a:xfrm>
            <a:off x="611560" y="3501008"/>
            <a:ext cx="763284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/>
              <a:t>Peter Pointer, Peter Pointer</a:t>
            </a:r>
          </a:p>
          <a:p>
            <a:r>
              <a:rPr lang="cs-CZ" sz="3600" dirty="0" err="1"/>
              <a:t>Where</a:t>
            </a:r>
            <a:r>
              <a:rPr lang="cs-CZ" sz="3600" dirty="0"/>
              <a:t> are </a:t>
            </a:r>
            <a:r>
              <a:rPr lang="cs-CZ" sz="3600" dirty="0" err="1"/>
              <a:t>you</a:t>
            </a:r>
            <a:r>
              <a:rPr lang="cs-CZ" sz="3600" dirty="0"/>
              <a:t>?</a:t>
            </a:r>
          </a:p>
          <a:p>
            <a:r>
              <a:rPr lang="en-US" sz="3600" dirty="0"/>
              <a:t>Here I am, here I am, how do you do?</a:t>
            </a:r>
          </a:p>
        </p:txBody>
      </p:sp>
      <p:pic>
        <p:nvPicPr>
          <p:cNvPr id="5122" name="Picture 2" descr="C:\Users\X\AppData\Local\Microsoft\Windows\Temporary Internet Files\Content.IE5\C4QMKWSY\MC90044132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8732" y="2419164"/>
            <a:ext cx="2163688" cy="2163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1743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28842" y="908720"/>
            <a:ext cx="7416823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err="1"/>
              <a:t>Toby</a:t>
            </a:r>
            <a:r>
              <a:rPr lang="cs-CZ" sz="3600" dirty="0"/>
              <a:t> </a:t>
            </a:r>
            <a:r>
              <a:rPr lang="cs-CZ" sz="3600" dirty="0" err="1"/>
              <a:t>Tall</a:t>
            </a:r>
            <a:r>
              <a:rPr lang="cs-CZ" sz="3600" dirty="0"/>
              <a:t>, </a:t>
            </a:r>
            <a:r>
              <a:rPr lang="cs-CZ" sz="3600" dirty="0" err="1"/>
              <a:t>Toby</a:t>
            </a:r>
            <a:r>
              <a:rPr lang="cs-CZ" sz="3600" dirty="0"/>
              <a:t> </a:t>
            </a:r>
            <a:r>
              <a:rPr lang="cs-CZ" sz="3600" dirty="0" err="1"/>
              <a:t>Tall</a:t>
            </a:r>
            <a:endParaRPr lang="cs-CZ" sz="3600" dirty="0"/>
          </a:p>
          <a:p>
            <a:r>
              <a:rPr lang="cs-CZ" sz="3600" dirty="0" err="1"/>
              <a:t>Where</a:t>
            </a:r>
            <a:r>
              <a:rPr lang="cs-CZ" sz="3600" dirty="0"/>
              <a:t> are </a:t>
            </a:r>
            <a:r>
              <a:rPr lang="cs-CZ" sz="3600" dirty="0" err="1"/>
              <a:t>you</a:t>
            </a:r>
            <a:r>
              <a:rPr lang="cs-CZ" sz="3600" dirty="0"/>
              <a:t>?</a:t>
            </a:r>
          </a:p>
          <a:p>
            <a:r>
              <a:rPr lang="en-US" sz="3600" dirty="0"/>
              <a:t>Here I am, here I am, how do you do?</a:t>
            </a:r>
          </a:p>
        </p:txBody>
      </p:sp>
      <p:sp>
        <p:nvSpPr>
          <p:cNvPr id="5" name="Obdélník 4"/>
          <p:cNvSpPr/>
          <p:nvPr/>
        </p:nvSpPr>
        <p:spPr>
          <a:xfrm>
            <a:off x="755576" y="3861048"/>
            <a:ext cx="741682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/>
              <a:t>Ruby Ring, Ruby Ring</a:t>
            </a:r>
          </a:p>
          <a:p>
            <a:r>
              <a:rPr lang="cs-CZ" sz="3600" dirty="0" err="1"/>
              <a:t>Where</a:t>
            </a:r>
            <a:r>
              <a:rPr lang="cs-CZ" sz="3600" dirty="0"/>
              <a:t> are </a:t>
            </a:r>
            <a:r>
              <a:rPr lang="cs-CZ" sz="3600" dirty="0" err="1"/>
              <a:t>you</a:t>
            </a:r>
            <a:r>
              <a:rPr lang="cs-CZ" sz="3600" dirty="0"/>
              <a:t>?</a:t>
            </a:r>
          </a:p>
          <a:p>
            <a:r>
              <a:rPr lang="en-US" sz="3600" dirty="0"/>
              <a:t>Here I am, here I am, how do you do?</a:t>
            </a:r>
          </a:p>
        </p:txBody>
      </p:sp>
      <p:pic>
        <p:nvPicPr>
          <p:cNvPr id="6146" name="Picture 2" descr="C:\Users\X\AppData\Local\Microsoft\Windows\Temporary Internet Files\Content.IE5\AT5DNEBA\MC9002817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663047"/>
            <a:ext cx="2759742" cy="1964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574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15536" y="3242593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US" dirty="0"/>
          </a:p>
        </p:txBody>
      </p:sp>
      <p:sp>
        <p:nvSpPr>
          <p:cNvPr id="6" name="Obdélník 5"/>
          <p:cNvSpPr/>
          <p:nvPr/>
        </p:nvSpPr>
        <p:spPr>
          <a:xfrm>
            <a:off x="395536" y="1124744"/>
            <a:ext cx="727280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Baby </a:t>
            </a:r>
            <a:r>
              <a:rPr lang="cs-CZ" sz="3600" dirty="0" err="1"/>
              <a:t>Small</a:t>
            </a:r>
            <a:r>
              <a:rPr lang="cs-CZ" sz="3600" dirty="0"/>
              <a:t>, Baby </a:t>
            </a:r>
            <a:r>
              <a:rPr lang="cs-CZ" sz="3600" dirty="0" err="1"/>
              <a:t>Small</a:t>
            </a:r>
            <a:endParaRPr lang="cs-CZ" sz="3600" dirty="0"/>
          </a:p>
          <a:p>
            <a:r>
              <a:rPr lang="cs-CZ" sz="3600" dirty="0" err="1"/>
              <a:t>Where</a:t>
            </a:r>
            <a:r>
              <a:rPr lang="cs-CZ" sz="3600" dirty="0"/>
              <a:t> are </a:t>
            </a:r>
            <a:r>
              <a:rPr lang="cs-CZ" sz="3600" dirty="0" err="1"/>
              <a:t>you</a:t>
            </a:r>
            <a:r>
              <a:rPr lang="cs-CZ" sz="3600" dirty="0"/>
              <a:t>?</a:t>
            </a:r>
          </a:p>
          <a:p>
            <a:r>
              <a:rPr lang="en-US" sz="3600" dirty="0"/>
              <a:t>Here I am, here I am, how do you do?</a:t>
            </a:r>
          </a:p>
        </p:txBody>
      </p:sp>
      <p:sp>
        <p:nvSpPr>
          <p:cNvPr id="7" name="Obdélník 6"/>
          <p:cNvSpPr/>
          <p:nvPr/>
        </p:nvSpPr>
        <p:spPr>
          <a:xfrm>
            <a:off x="539552" y="3356992"/>
            <a:ext cx="8462379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err="1"/>
              <a:t>Fingers</a:t>
            </a:r>
            <a:r>
              <a:rPr lang="cs-CZ" sz="3600" dirty="0"/>
              <a:t> </a:t>
            </a:r>
            <a:r>
              <a:rPr lang="cs-CZ" sz="3600" dirty="0" err="1"/>
              <a:t>all</a:t>
            </a:r>
            <a:r>
              <a:rPr lang="cs-CZ" sz="3600" dirty="0"/>
              <a:t>, </a:t>
            </a:r>
            <a:r>
              <a:rPr lang="cs-CZ" sz="3600" dirty="0" err="1"/>
              <a:t>fingers</a:t>
            </a:r>
            <a:r>
              <a:rPr lang="cs-CZ" sz="3600" dirty="0"/>
              <a:t> </a:t>
            </a:r>
            <a:r>
              <a:rPr lang="cs-CZ" sz="3600" dirty="0" err="1"/>
              <a:t>all</a:t>
            </a:r>
            <a:endParaRPr lang="cs-CZ" sz="3600" dirty="0"/>
          </a:p>
          <a:p>
            <a:r>
              <a:rPr lang="cs-CZ" sz="3600" dirty="0" err="1"/>
              <a:t>Where</a:t>
            </a:r>
            <a:r>
              <a:rPr lang="cs-CZ" sz="3600" dirty="0"/>
              <a:t> are </a:t>
            </a:r>
            <a:r>
              <a:rPr lang="cs-CZ" sz="3600" dirty="0" err="1"/>
              <a:t>you</a:t>
            </a:r>
            <a:r>
              <a:rPr lang="cs-CZ" sz="3600" dirty="0"/>
              <a:t>?</a:t>
            </a:r>
          </a:p>
          <a:p>
            <a:r>
              <a:rPr lang="en-US" sz="3600" dirty="0"/>
              <a:t>Here I am, here I am, how do you do?</a:t>
            </a:r>
          </a:p>
        </p:txBody>
      </p:sp>
      <p:pic>
        <p:nvPicPr>
          <p:cNvPr id="4100" name="Picture 4" descr="C:\Users\X\AppData\Local\Microsoft\Windows\Temporary Internet Files\Content.IE5\MEEDQO79\MP9004317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0292" y="5111318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0474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And </a:t>
            </a:r>
            <a:r>
              <a:rPr lang="cs-CZ" sz="6000" dirty="0" err="1" smtClean="0"/>
              <a:t>that‘s</a:t>
            </a:r>
            <a:r>
              <a:rPr lang="cs-CZ" sz="6000" dirty="0" smtClean="0"/>
              <a:t> </a:t>
            </a:r>
            <a:r>
              <a:rPr lang="cs-CZ" sz="6000" dirty="0" err="1" smtClean="0"/>
              <a:t>all</a:t>
            </a:r>
            <a:r>
              <a:rPr lang="cs-CZ" sz="6000" dirty="0" smtClean="0"/>
              <a:t> ………</a:t>
            </a:r>
            <a:endParaRPr lang="cs-CZ" sz="6000" dirty="0"/>
          </a:p>
        </p:txBody>
      </p:sp>
      <p:pic>
        <p:nvPicPr>
          <p:cNvPr id="9218" name="Picture 2" descr="C:\Users\X\AppData\Local\Microsoft\Windows\Temporary Internet Files\Content.IE5\MEEDQO79\MC90042806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132856"/>
            <a:ext cx="6023478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9784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1914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1.Ilustrace : www. </a:t>
            </a:r>
            <a:r>
              <a:rPr lang="cs-CZ" dirty="0" err="1"/>
              <a:t>office</a:t>
            </a:r>
            <a:r>
              <a:rPr lang="cs-CZ" dirty="0"/>
              <a:t>. microsoft.com </a:t>
            </a:r>
          </a:p>
          <a:p>
            <a:endParaRPr lang="cs-CZ" dirty="0"/>
          </a:p>
          <a:p>
            <a:pPr marL="0" indent="0">
              <a:buNone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84536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</TotalTime>
  <Words>251</Words>
  <Application>Microsoft Office PowerPoint</Application>
  <PresentationFormat>Předvádění na obrazovce (4:3)</PresentationFormat>
  <Paragraphs>51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Anotace</vt:lpstr>
      <vt:lpstr>FINGERS</vt:lpstr>
      <vt:lpstr>Umíš přiřadit názvy jednotlivých prstů?</vt:lpstr>
      <vt:lpstr> Do you think you were right?  </vt:lpstr>
      <vt:lpstr>Prezentace aplikace PowerPoint</vt:lpstr>
      <vt:lpstr>Prezentace aplikace PowerPoint</vt:lpstr>
      <vt:lpstr>Prezentace aplikace PowerPoint</vt:lpstr>
      <vt:lpstr>And that‘s all ………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X</cp:lastModifiedBy>
  <cp:revision>31</cp:revision>
  <dcterms:created xsi:type="dcterms:W3CDTF">2011-11-09T14:01:04Z</dcterms:created>
  <dcterms:modified xsi:type="dcterms:W3CDTF">2012-02-11T14:57:16Z</dcterms:modified>
</cp:coreProperties>
</file>