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20"/>
  </p:notesMasterIdLst>
  <p:sldIdLst>
    <p:sldId id="279" r:id="rId3"/>
    <p:sldId id="264" r:id="rId4"/>
    <p:sldId id="278" r:id="rId5"/>
    <p:sldId id="266" r:id="rId6"/>
    <p:sldId id="267" r:id="rId7"/>
    <p:sldId id="268" r:id="rId8"/>
    <p:sldId id="269" r:id="rId9"/>
    <p:sldId id="257" r:id="rId10"/>
    <p:sldId id="258" r:id="rId11"/>
    <p:sldId id="270" r:id="rId12"/>
    <p:sldId id="271" r:id="rId13"/>
    <p:sldId id="272" r:id="rId14"/>
    <p:sldId id="273" r:id="rId15"/>
    <p:sldId id="274" r:id="rId16"/>
    <p:sldId id="277" r:id="rId17"/>
    <p:sldId id="275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1123A1-9A4C-4C68-88BD-8210DE414CEA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A53B5F-CD78-4A39-B1F8-8D2D5FD015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106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53B5F-CD78-4A39-B1F8-8D2D5FD0154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36F1-1A99-49C6-A143-FF2E7A0DE271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9CB99-DBEA-408A-947F-32169447FDC6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A11FC-1DE3-47AD-9DBF-286AC64F0913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4E61-A865-4E64-81D0-FD1C281B4A8A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A599-04C9-40F4-984C-2080DB8A38BC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56260-E8C4-4C18-8DBE-668FA7257972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453-3422-4AC7-82A2-E33077BA9AE4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2D538-62D2-4C35-9D59-12C4521DD91C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8D8C-3FDD-43C2-9300-A9560C8E250B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01707-3A1D-4B4D-B6B3-2B75CF021370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52D3C-BBEF-4A14-88AB-B2A3E3F45E06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098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7519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068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9359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8738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85212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5963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1033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0179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0069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573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EBE354-B57B-494B-94CD-D031453CF29E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BE86E5-7217-4898-BD84-848ED37F3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128A5F-7D6C-4330-A6E9-1597222B118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91231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5.jpeg"/><Relationship Id="rId7" Type="http://schemas.openxmlformats.org/officeDocument/2006/relationships/image" Target="../media/image10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VY_32_INOVACE_09_ </a:t>
            </a:r>
            <a:r>
              <a:rPr lang="cs-CZ" sz="1800" b="1" dirty="0"/>
              <a:t>ZVÍŘATA V ZOO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ZVÍŘATA V </a:t>
            </a:r>
            <a:r>
              <a:rPr lang="cs-CZ" sz="1800" b="1" dirty="0" smtClean="0"/>
              <a:t>ZOO</a:t>
            </a:r>
          </a:p>
          <a:p>
            <a:pPr algn="ctr">
              <a:buNone/>
            </a:pPr>
            <a:r>
              <a:rPr lang="cs-CZ" sz="1800" dirty="0" err="1" smtClean="0"/>
              <a:t>Sada:Prvouka</a:t>
            </a:r>
            <a:r>
              <a:rPr lang="cs-CZ" sz="1800" dirty="0"/>
              <a:t>, 1. </a:t>
            </a:r>
            <a:r>
              <a:rPr lang="cs-CZ" sz="1800" dirty="0" smtClean="0"/>
              <a:t>stupeň</a:t>
            </a:r>
          </a:p>
          <a:p>
            <a:pPr algn="ctr">
              <a:buNone/>
            </a:pPr>
            <a:r>
              <a:rPr lang="cs-CZ" sz="1800" dirty="0" smtClean="0"/>
              <a:t>Autor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</a:t>
            </a:r>
            <a:r>
              <a:rPr lang="cs-CZ" sz="1800" dirty="0"/>
              <a:t>Mgr. Marcela Holubová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ZVÍŘATA V ZOO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3042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000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2517012" y="-2232"/>
            <a:ext cx="41099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9.1.2013,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Prvouka,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ZVÍŘATA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V ZOO,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051720" y="1124744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ZOO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3076" name="Picture 4" descr="C:\Users\parizov\AppData\Local\Microsoft\Windows\Temporary Internet Files\Content.IE5\4JKILM73\MC90044066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692696"/>
            <a:ext cx="1519169" cy="15121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 spd="slow">
    <p:zoom/>
    <p:sndAc>
      <p:stSnd>
        <p:snd r:embed="rId3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636912"/>
            <a:ext cx="6400800" cy="1512168"/>
          </a:xfrm>
        </p:spPr>
        <p:txBody>
          <a:bodyPr>
            <a:normAutofit fontScale="85000" lnSpcReduction="1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ZOO je ………………………………………………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Vstupné se platí – neplatí.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Návštěvní řád se dodržuje – nedodržuje.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Otevírací doba je – není stanovena.</a:t>
            </a:r>
            <a:endParaRPr lang="cs-CZ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051720" y="1124744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ZOO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3075" name="Picture 3" descr="C:\Users\parizov\AppData\Local\Microsoft\Windows\Temporary Internet Files\Content.IE5\17047XQ2\MC9001921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861048"/>
            <a:ext cx="4176464" cy="2220432"/>
          </a:xfrm>
          <a:prstGeom prst="rect">
            <a:avLst/>
          </a:prstGeom>
          <a:noFill/>
        </p:spPr>
      </p:pic>
      <p:pic>
        <p:nvPicPr>
          <p:cNvPr id="3076" name="Picture 4" descr="C:\Users\parizov\AppData\Local\Microsoft\Windows\Temporary Internet Files\Content.IE5\4JKILM73\MC9004406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692696"/>
            <a:ext cx="1519169" cy="15121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 spd="slow">
    <p:zoom/>
    <p:sndAc>
      <p:stSnd>
        <p:snd r:embed="rId3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636912"/>
            <a:ext cx="6400800" cy="1512168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ZOO je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zoologická zahrada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Vstupné se platí – neplatí.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Návštěvní řád se dodržuje – nedodržuje.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Otevírací doba je – není stanovena.</a:t>
            </a:r>
            <a:endParaRPr lang="cs-CZ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051720" y="1124744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ZOO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3075" name="Picture 3" descr="C:\Users\parizov\AppData\Local\Microsoft\Windows\Temporary Internet Files\Content.IE5\17047XQ2\MC9001921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861048"/>
            <a:ext cx="4176464" cy="2220432"/>
          </a:xfrm>
          <a:prstGeom prst="rect">
            <a:avLst/>
          </a:prstGeom>
          <a:noFill/>
        </p:spPr>
      </p:pic>
      <p:pic>
        <p:nvPicPr>
          <p:cNvPr id="3076" name="Picture 4" descr="C:\Users\parizov\AppData\Local\Microsoft\Windows\Temporary Internet Files\Content.IE5\4JKILM73\MC9004406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692696"/>
            <a:ext cx="1519169" cy="15121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636912"/>
            <a:ext cx="6400800" cy="1512168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ZOO je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zoologická zahrada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Vstupné se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platí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Návštěvní řád se dodržuje – nedodržuje.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Otevírací doba je – není stanovena.</a:t>
            </a:r>
            <a:endParaRPr lang="cs-CZ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051720" y="1124744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ZOO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3075" name="Picture 3" descr="C:\Users\parizov\AppData\Local\Microsoft\Windows\Temporary Internet Files\Content.IE5\17047XQ2\MC9001921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861048"/>
            <a:ext cx="4176464" cy="2220432"/>
          </a:xfrm>
          <a:prstGeom prst="rect">
            <a:avLst/>
          </a:prstGeom>
          <a:noFill/>
        </p:spPr>
      </p:pic>
      <p:pic>
        <p:nvPicPr>
          <p:cNvPr id="3076" name="Picture 4" descr="C:\Users\parizov\AppData\Local\Microsoft\Windows\Temporary Internet Files\Content.IE5\4JKILM73\MC9004406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692696"/>
            <a:ext cx="1519169" cy="15121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636912"/>
            <a:ext cx="6400800" cy="1512168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ZOO je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zoologická zahrada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Vstupné se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platí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Návštěvní řád se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dodržuje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Otevírací doba je – není stanovena.</a:t>
            </a:r>
            <a:endParaRPr lang="cs-CZ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051720" y="1124744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ZOO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3075" name="Picture 3" descr="C:\Users\parizov\AppData\Local\Microsoft\Windows\Temporary Internet Files\Content.IE5\17047XQ2\MC9001921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861048"/>
            <a:ext cx="4176464" cy="2220432"/>
          </a:xfrm>
          <a:prstGeom prst="rect">
            <a:avLst/>
          </a:prstGeom>
          <a:noFill/>
        </p:spPr>
      </p:pic>
      <p:pic>
        <p:nvPicPr>
          <p:cNvPr id="3076" name="Picture 4" descr="C:\Users\parizov\AppData\Local\Microsoft\Windows\Temporary Internet Files\Content.IE5\4JKILM73\MC9004406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692696"/>
            <a:ext cx="1519169" cy="15121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wipe dir="d"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636912"/>
            <a:ext cx="6400800" cy="1512168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ZOO je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zoologická zahrada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Vstupné se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platí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Návštěvní řád se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dodržuje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Otevírací doba 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</a:t>
            </a:r>
            <a:r>
              <a:rPr lang="cs-CZ" sz="2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stanovena.</a:t>
            </a:r>
            <a:endParaRPr lang="cs-CZ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074" name="WordArt 2"/>
          <p:cNvSpPr>
            <a:spLocks noChangeArrowheads="1" noChangeShapeType="1" noTextEdit="1"/>
          </p:cNvSpPr>
          <p:nvPr/>
        </p:nvSpPr>
        <p:spPr bwMode="auto">
          <a:xfrm>
            <a:off x="2051720" y="1124744"/>
            <a:ext cx="5780112" cy="917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107763" dir="2700000" algn="ctr" rotWithShape="0">
                    <a:srgbClr val="868686">
                      <a:alpha val="50000"/>
                    </a:srgbClr>
                  </a:outerShdw>
                </a:effectLst>
                <a:latin typeface="Arial Black"/>
              </a:rPr>
              <a:t>ZOO</a:t>
            </a:r>
            <a:endParaRPr lang="cs-CZ" sz="3600" kern="10" spc="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107763" dir="2700000" algn="ctr" rotWithShape="0">
                  <a:srgbClr val="868686">
                    <a:alpha val="5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3075" name="Picture 3" descr="C:\Users\parizov\AppData\Local\Microsoft\Windows\Temporary Internet Files\Content.IE5\17047XQ2\MC9001921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861048"/>
            <a:ext cx="4176464" cy="2220432"/>
          </a:xfrm>
          <a:prstGeom prst="rect">
            <a:avLst/>
          </a:prstGeom>
          <a:noFill/>
        </p:spPr>
      </p:pic>
      <p:pic>
        <p:nvPicPr>
          <p:cNvPr id="3076" name="Picture 4" descr="C:\Users\parizov\AppData\Local\Microsoft\Windows\Temporary Internet Files\Content.IE5\4JKILM73\MC9004406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692696"/>
            <a:ext cx="1519169" cy="15121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arizov\AppData\Local\Microsoft\Windows\Temporary Internet Files\Content.IE5\TRGPWUR2\MP9004308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7818" y="2188021"/>
            <a:ext cx="4136182" cy="275314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POSLÁNÍ ZOO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332037"/>
            <a:ext cx="7797552" cy="4525963"/>
          </a:xfrm>
        </p:spPr>
        <p:txBody>
          <a:bodyPr>
            <a:norm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Probouzet vztah k přírodě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Chov ohrožených zvířat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Studium chování zvířat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Pozorování zvířat</a:t>
            </a:r>
            <a:endParaRPr lang="cs-CZ" sz="2200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Získávání nových poznatků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Akce pro veřejnost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Výukové programy pro školy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správným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opice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žirafa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medvěd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zebra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tučňák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papoušek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7170" name="Picture 2" descr="C:\Users\parizov\AppData\Local\Microsoft\Windows\Temporary Internet Files\Content.IE5\VY5A930J\MP9001788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844824"/>
            <a:ext cx="1080000" cy="163224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1" name="Picture 3" descr="C:\Users\parizov\AppData\Local\Microsoft\Windows\Temporary Internet Files\Content.IE5\4JKILM73\MP900403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484783"/>
            <a:ext cx="1200586" cy="1800000"/>
          </a:xfrm>
          <a:prstGeom prst="rect">
            <a:avLst/>
          </a:prstGeom>
          <a:noFill/>
        </p:spPr>
      </p:pic>
      <p:pic>
        <p:nvPicPr>
          <p:cNvPr id="7172" name="Picture 4" descr="C:\Users\parizov\AppData\Local\Microsoft\Windows\Temporary Internet Files\Content.IE5\VY5A930J\MP9004424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005064"/>
            <a:ext cx="1800000" cy="1200000"/>
          </a:xfrm>
          <a:prstGeom prst="rect">
            <a:avLst/>
          </a:prstGeom>
          <a:noFill/>
        </p:spPr>
      </p:pic>
      <p:pic>
        <p:nvPicPr>
          <p:cNvPr id="7173" name="Picture 5" descr="C:\Users\parizov\AppData\Local\Microsoft\Windows\Temporary Internet Files\Content.IE5\TRGPWUR2\MP90028912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365104"/>
            <a:ext cx="1080000" cy="1632242"/>
          </a:xfrm>
          <a:prstGeom prst="rect">
            <a:avLst/>
          </a:prstGeom>
          <a:noFill/>
        </p:spPr>
      </p:pic>
      <p:pic>
        <p:nvPicPr>
          <p:cNvPr id="7174" name="Picture 6" descr="C:\Users\parizov\AppData\Local\Microsoft\Windows\Temporary Internet Files\Content.IE5\VY5A930J\MP90040332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1412776"/>
            <a:ext cx="1200586" cy="18000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5" name="Picture 7" descr="C:\Users\parizov\AppData\Local\Microsoft\Windows\Temporary Internet Files\Content.IE5\4JKILM73\MC90033238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5013176"/>
            <a:ext cx="1440000" cy="11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správným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opice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žirafa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medvěd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zebra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tučňák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papoušek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7170" name="Picture 2" descr="C:\Users\parizov\AppData\Local\Microsoft\Windows\Temporary Internet Files\Content.IE5\VY5A930J\MP9001788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844824"/>
            <a:ext cx="1080000" cy="163224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1" name="Picture 3" descr="C:\Users\parizov\AppData\Local\Microsoft\Windows\Temporary Internet Files\Content.IE5\4JKILM73\MP9004038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84783"/>
            <a:ext cx="1200586" cy="1800000"/>
          </a:xfrm>
          <a:prstGeom prst="rect">
            <a:avLst/>
          </a:prstGeom>
          <a:noFill/>
        </p:spPr>
      </p:pic>
      <p:pic>
        <p:nvPicPr>
          <p:cNvPr id="7172" name="Picture 4" descr="C:\Users\parizov\AppData\Local\Microsoft\Windows\Temporary Internet Files\Content.IE5\VY5A930J\MP900442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005064"/>
            <a:ext cx="1800000" cy="1200000"/>
          </a:xfrm>
          <a:prstGeom prst="rect">
            <a:avLst/>
          </a:prstGeom>
          <a:noFill/>
        </p:spPr>
      </p:pic>
      <p:pic>
        <p:nvPicPr>
          <p:cNvPr id="7173" name="Picture 5" descr="C:\Users\parizov\AppData\Local\Microsoft\Windows\Temporary Internet Files\Content.IE5\TRGPWUR2\MP90028912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365104"/>
            <a:ext cx="1080000" cy="1632242"/>
          </a:xfrm>
          <a:prstGeom prst="rect">
            <a:avLst/>
          </a:prstGeom>
          <a:noFill/>
        </p:spPr>
      </p:pic>
      <p:pic>
        <p:nvPicPr>
          <p:cNvPr id="7174" name="Picture 6" descr="C:\Users\parizov\AppData\Local\Microsoft\Windows\Temporary Internet Files\Content.IE5\VY5A930J\MP90040332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1412776"/>
            <a:ext cx="1200586" cy="18000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5" name="Picture 7" descr="C:\Users\parizov\AppData\Local\Microsoft\Windows\Temporary Internet Files\Content.IE5\4JKILM73\MC90033238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5013176"/>
            <a:ext cx="1440000" cy="1168152"/>
          </a:xfrm>
          <a:prstGeom prst="rect">
            <a:avLst/>
          </a:prstGeom>
          <a:noFill/>
        </p:spPr>
      </p:pic>
      <p:sp>
        <p:nvSpPr>
          <p:cNvPr id="16" name="Volný tvar 15"/>
          <p:cNvSpPr/>
          <p:nvPr/>
        </p:nvSpPr>
        <p:spPr>
          <a:xfrm>
            <a:off x="1350498" y="1828800"/>
            <a:ext cx="5669280" cy="2110153"/>
          </a:xfrm>
          <a:custGeom>
            <a:avLst/>
            <a:gdLst>
              <a:gd name="connsiteX0" fmla="*/ 0 w 5669280"/>
              <a:gd name="connsiteY0" fmla="*/ 0 h 2110153"/>
              <a:gd name="connsiteX1" fmla="*/ 492370 w 5669280"/>
              <a:gd name="connsiteY1" fmla="*/ 225083 h 2110153"/>
              <a:gd name="connsiteX2" fmla="*/ 661182 w 5669280"/>
              <a:gd name="connsiteY2" fmla="*/ 1111348 h 2110153"/>
              <a:gd name="connsiteX3" fmla="*/ 759656 w 5669280"/>
              <a:gd name="connsiteY3" fmla="*/ 1941342 h 2110153"/>
              <a:gd name="connsiteX4" fmla="*/ 2785404 w 5669280"/>
              <a:gd name="connsiteY4" fmla="*/ 2039815 h 2110153"/>
              <a:gd name="connsiteX5" fmla="*/ 5669280 w 5669280"/>
              <a:gd name="connsiteY5" fmla="*/ 1519311 h 211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69280" h="2110153">
                <a:moveTo>
                  <a:pt x="0" y="0"/>
                </a:moveTo>
                <a:cubicBezTo>
                  <a:pt x="191086" y="19929"/>
                  <a:pt x="382173" y="39858"/>
                  <a:pt x="492370" y="225083"/>
                </a:cubicBezTo>
                <a:cubicBezTo>
                  <a:pt x="602567" y="410308"/>
                  <a:pt x="616634" y="825305"/>
                  <a:pt x="661182" y="1111348"/>
                </a:cubicBezTo>
                <a:cubicBezTo>
                  <a:pt x="705730" y="1397391"/>
                  <a:pt x="405619" y="1786598"/>
                  <a:pt x="759656" y="1941342"/>
                </a:cubicBezTo>
                <a:cubicBezTo>
                  <a:pt x="1113693" y="2096086"/>
                  <a:pt x="1967133" y="2110153"/>
                  <a:pt x="2785404" y="2039815"/>
                </a:cubicBezTo>
                <a:cubicBezTo>
                  <a:pt x="3603675" y="1969477"/>
                  <a:pt x="4636477" y="1744394"/>
                  <a:pt x="5669280" y="1519311"/>
                </a:cubicBezTo>
              </a:path>
            </a:pathLst>
          </a:cu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správným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opice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žirafa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medvěd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zebra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tučňák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papoušek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7170" name="Picture 2" descr="C:\Users\parizov\AppData\Local\Microsoft\Windows\Temporary Internet Files\Content.IE5\VY5A930J\MP9001788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844824"/>
            <a:ext cx="1080000" cy="163224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1" name="Picture 3" descr="C:\Users\parizov\AppData\Local\Microsoft\Windows\Temporary Internet Files\Content.IE5\4JKILM73\MP9004038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84783"/>
            <a:ext cx="1200586" cy="1800000"/>
          </a:xfrm>
          <a:prstGeom prst="rect">
            <a:avLst/>
          </a:prstGeom>
          <a:noFill/>
        </p:spPr>
      </p:pic>
      <p:pic>
        <p:nvPicPr>
          <p:cNvPr id="7172" name="Picture 4" descr="C:\Users\parizov\AppData\Local\Microsoft\Windows\Temporary Internet Files\Content.IE5\VY5A930J\MP900442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005064"/>
            <a:ext cx="1800000" cy="1200000"/>
          </a:xfrm>
          <a:prstGeom prst="rect">
            <a:avLst/>
          </a:prstGeom>
          <a:noFill/>
        </p:spPr>
      </p:pic>
      <p:pic>
        <p:nvPicPr>
          <p:cNvPr id="7173" name="Picture 5" descr="C:\Users\parizov\AppData\Local\Microsoft\Windows\Temporary Internet Files\Content.IE5\TRGPWUR2\MP90028912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365104"/>
            <a:ext cx="1080000" cy="1632242"/>
          </a:xfrm>
          <a:prstGeom prst="rect">
            <a:avLst/>
          </a:prstGeom>
          <a:noFill/>
        </p:spPr>
      </p:pic>
      <p:pic>
        <p:nvPicPr>
          <p:cNvPr id="7174" name="Picture 6" descr="C:\Users\parizov\AppData\Local\Microsoft\Windows\Temporary Internet Files\Content.IE5\VY5A930J\MP90040332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1412776"/>
            <a:ext cx="1200586" cy="18000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5" name="Picture 7" descr="C:\Users\parizov\AppData\Local\Microsoft\Windows\Temporary Internet Files\Content.IE5\4JKILM73\MC90033238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5013176"/>
            <a:ext cx="1440000" cy="1168152"/>
          </a:xfrm>
          <a:prstGeom prst="rect">
            <a:avLst/>
          </a:prstGeom>
          <a:noFill/>
        </p:spPr>
      </p:pic>
      <p:sp>
        <p:nvSpPr>
          <p:cNvPr id="16" name="Volný tvar 15"/>
          <p:cNvSpPr/>
          <p:nvPr/>
        </p:nvSpPr>
        <p:spPr>
          <a:xfrm>
            <a:off x="1350498" y="1828800"/>
            <a:ext cx="5669280" cy="2110153"/>
          </a:xfrm>
          <a:custGeom>
            <a:avLst/>
            <a:gdLst>
              <a:gd name="connsiteX0" fmla="*/ 0 w 5669280"/>
              <a:gd name="connsiteY0" fmla="*/ 0 h 2110153"/>
              <a:gd name="connsiteX1" fmla="*/ 492370 w 5669280"/>
              <a:gd name="connsiteY1" fmla="*/ 225083 h 2110153"/>
              <a:gd name="connsiteX2" fmla="*/ 661182 w 5669280"/>
              <a:gd name="connsiteY2" fmla="*/ 1111348 h 2110153"/>
              <a:gd name="connsiteX3" fmla="*/ 759656 w 5669280"/>
              <a:gd name="connsiteY3" fmla="*/ 1941342 h 2110153"/>
              <a:gd name="connsiteX4" fmla="*/ 2785404 w 5669280"/>
              <a:gd name="connsiteY4" fmla="*/ 2039815 h 2110153"/>
              <a:gd name="connsiteX5" fmla="*/ 5669280 w 5669280"/>
              <a:gd name="connsiteY5" fmla="*/ 1519311 h 211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69280" h="2110153">
                <a:moveTo>
                  <a:pt x="0" y="0"/>
                </a:moveTo>
                <a:cubicBezTo>
                  <a:pt x="191086" y="19929"/>
                  <a:pt x="382173" y="39858"/>
                  <a:pt x="492370" y="225083"/>
                </a:cubicBezTo>
                <a:cubicBezTo>
                  <a:pt x="602567" y="410308"/>
                  <a:pt x="616634" y="825305"/>
                  <a:pt x="661182" y="1111348"/>
                </a:cubicBezTo>
                <a:cubicBezTo>
                  <a:pt x="705730" y="1397391"/>
                  <a:pt x="405619" y="1786598"/>
                  <a:pt x="759656" y="1941342"/>
                </a:cubicBezTo>
                <a:cubicBezTo>
                  <a:pt x="1113693" y="2096086"/>
                  <a:pt x="1967133" y="2110153"/>
                  <a:pt x="2785404" y="2039815"/>
                </a:cubicBezTo>
                <a:cubicBezTo>
                  <a:pt x="3603675" y="1969477"/>
                  <a:pt x="4636477" y="1744394"/>
                  <a:pt x="5669280" y="1519311"/>
                </a:cubicBezTo>
              </a:path>
            </a:pathLst>
          </a:cu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364566" y="2630658"/>
            <a:ext cx="3538024" cy="1026943"/>
          </a:xfrm>
          <a:custGeom>
            <a:avLst/>
            <a:gdLst>
              <a:gd name="connsiteX0" fmla="*/ 0 w 3538024"/>
              <a:gd name="connsiteY0" fmla="*/ 0 h 1026943"/>
              <a:gd name="connsiteX1" fmla="*/ 168812 w 3538024"/>
              <a:gd name="connsiteY1" fmla="*/ 379828 h 1026943"/>
              <a:gd name="connsiteX2" fmla="*/ 956603 w 3538024"/>
              <a:gd name="connsiteY2" fmla="*/ 858130 h 1026943"/>
              <a:gd name="connsiteX3" fmla="*/ 2700997 w 3538024"/>
              <a:gd name="connsiteY3" fmla="*/ 998807 h 1026943"/>
              <a:gd name="connsiteX4" fmla="*/ 3418449 w 3538024"/>
              <a:gd name="connsiteY4" fmla="*/ 689317 h 1026943"/>
              <a:gd name="connsiteX5" fmla="*/ 3418449 w 3538024"/>
              <a:gd name="connsiteY5" fmla="*/ 675250 h 1026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38024" h="1026943">
                <a:moveTo>
                  <a:pt x="0" y="0"/>
                </a:moveTo>
                <a:cubicBezTo>
                  <a:pt x="4689" y="118403"/>
                  <a:pt x="9378" y="236807"/>
                  <a:pt x="168812" y="379828"/>
                </a:cubicBezTo>
                <a:cubicBezTo>
                  <a:pt x="328246" y="522849"/>
                  <a:pt x="534572" y="754967"/>
                  <a:pt x="956603" y="858130"/>
                </a:cubicBezTo>
                <a:cubicBezTo>
                  <a:pt x="1378634" y="961293"/>
                  <a:pt x="2290689" y="1026943"/>
                  <a:pt x="2700997" y="998807"/>
                </a:cubicBezTo>
                <a:cubicBezTo>
                  <a:pt x="3111305" y="970671"/>
                  <a:pt x="3298874" y="743243"/>
                  <a:pt x="3418449" y="689317"/>
                </a:cubicBezTo>
                <a:cubicBezTo>
                  <a:pt x="3538024" y="635391"/>
                  <a:pt x="3478236" y="655320"/>
                  <a:pt x="3418449" y="675250"/>
                </a:cubicBezTo>
              </a:path>
            </a:pathLst>
          </a:custGeom>
          <a:ln w="50800">
            <a:solidFill>
              <a:srgbClr val="99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správným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opice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žirafa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medvěd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zebra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tučňák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papoušek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7170" name="Picture 2" descr="C:\Users\parizov\AppData\Local\Microsoft\Windows\Temporary Internet Files\Content.IE5\VY5A930J\MP9001788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844824"/>
            <a:ext cx="1080000" cy="163224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1" name="Picture 3" descr="C:\Users\parizov\AppData\Local\Microsoft\Windows\Temporary Internet Files\Content.IE5\4JKILM73\MP9004038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84783"/>
            <a:ext cx="1200586" cy="1800000"/>
          </a:xfrm>
          <a:prstGeom prst="rect">
            <a:avLst/>
          </a:prstGeom>
          <a:noFill/>
        </p:spPr>
      </p:pic>
      <p:pic>
        <p:nvPicPr>
          <p:cNvPr id="7172" name="Picture 4" descr="C:\Users\parizov\AppData\Local\Microsoft\Windows\Temporary Internet Files\Content.IE5\VY5A930J\MP900442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005064"/>
            <a:ext cx="1800000" cy="1200000"/>
          </a:xfrm>
          <a:prstGeom prst="rect">
            <a:avLst/>
          </a:prstGeom>
          <a:noFill/>
        </p:spPr>
      </p:pic>
      <p:pic>
        <p:nvPicPr>
          <p:cNvPr id="7174" name="Picture 6" descr="C:\Users\parizov\AppData\Local\Microsoft\Windows\Temporary Internet Files\Content.IE5\VY5A930J\MP90040332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1412776"/>
            <a:ext cx="1200586" cy="18000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5" name="Picture 7" descr="C:\Users\parizov\AppData\Local\Microsoft\Windows\Temporary Internet Files\Content.IE5\4JKILM73\MC90033238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5013176"/>
            <a:ext cx="1440000" cy="1168152"/>
          </a:xfrm>
          <a:prstGeom prst="rect">
            <a:avLst/>
          </a:prstGeom>
          <a:noFill/>
        </p:spPr>
      </p:pic>
      <p:sp>
        <p:nvSpPr>
          <p:cNvPr id="16" name="Volný tvar 15"/>
          <p:cNvSpPr/>
          <p:nvPr/>
        </p:nvSpPr>
        <p:spPr>
          <a:xfrm>
            <a:off x="1350498" y="1828800"/>
            <a:ext cx="5669280" cy="2110153"/>
          </a:xfrm>
          <a:custGeom>
            <a:avLst/>
            <a:gdLst>
              <a:gd name="connsiteX0" fmla="*/ 0 w 5669280"/>
              <a:gd name="connsiteY0" fmla="*/ 0 h 2110153"/>
              <a:gd name="connsiteX1" fmla="*/ 492370 w 5669280"/>
              <a:gd name="connsiteY1" fmla="*/ 225083 h 2110153"/>
              <a:gd name="connsiteX2" fmla="*/ 661182 w 5669280"/>
              <a:gd name="connsiteY2" fmla="*/ 1111348 h 2110153"/>
              <a:gd name="connsiteX3" fmla="*/ 759656 w 5669280"/>
              <a:gd name="connsiteY3" fmla="*/ 1941342 h 2110153"/>
              <a:gd name="connsiteX4" fmla="*/ 2785404 w 5669280"/>
              <a:gd name="connsiteY4" fmla="*/ 2039815 h 2110153"/>
              <a:gd name="connsiteX5" fmla="*/ 5669280 w 5669280"/>
              <a:gd name="connsiteY5" fmla="*/ 1519311 h 211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69280" h="2110153">
                <a:moveTo>
                  <a:pt x="0" y="0"/>
                </a:moveTo>
                <a:cubicBezTo>
                  <a:pt x="191086" y="19929"/>
                  <a:pt x="382173" y="39858"/>
                  <a:pt x="492370" y="225083"/>
                </a:cubicBezTo>
                <a:cubicBezTo>
                  <a:pt x="602567" y="410308"/>
                  <a:pt x="616634" y="825305"/>
                  <a:pt x="661182" y="1111348"/>
                </a:cubicBezTo>
                <a:cubicBezTo>
                  <a:pt x="705730" y="1397391"/>
                  <a:pt x="405619" y="1786598"/>
                  <a:pt x="759656" y="1941342"/>
                </a:cubicBezTo>
                <a:cubicBezTo>
                  <a:pt x="1113693" y="2096086"/>
                  <a:pt x="1967133" y="2110153"/>
                  <a:pt x="2785404" y="2039815"/>
                </a:cubicBezTo>
                <a:cubicBezTo>
                  <a:pt x="3603675" y="1969477"/>
                  <a:pt x="4636477" y="1744394"/>
                  <a:pt x="5669280" y="1519311"/>
                </a:cubicBezTo>
              </a:path>
            </a:pathLst>
          </a:cu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364566" y="2630658"/>
            <a:ext cx="3538024" cy="1026943"/>
          </a:xfrm>
          <a:custGeom>
            <a:avLst/>
            <a:gdLst>
              <a:gd name="connsiteX0" fmla="*/ 0 w 3538024"/>
              <a:gd name="connsiteY0" fmla="*/ 0 h 1026943"/>
              <a:gd name="connsiteX1" fmla="*/ 168812 w 3538024"/>
              <a:gd name="connsiteY1" fmla="*/ 379828 h 1026943"/>
              <a:gd name="connsiteX2" fmla="*/ 956603 w 3538024"/>
              <a:gd name="connsiteY2" fmla="*/ 858130 h 1026943"/>
              <a:gd name="connsiteX3" fmla="*/ 2700997 w 3538024"/>
              <a:gd name="connsiteY3" fmla="*/ 998807 h 1026943"/>
              <a:gd name="connsiteX4" fmla="*/ 3418449 w 3538024"/>
              <a:gd name="connsiteY4" fmla="*/ 689317 h 1026943"/>
              <a:gd name="connsiteX5" fmla="*/ 3418449 w 3538024"/>
              <a:gd name="connsiteY5" fmla="*/ 675250 h 1026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38024" h="1026943">
                <a:moveTo>
                  <a:pt x="0" y="0"/>
                </a:moveTo>
                <a:cubicBezTo>
                  <a:pt x="4689" y="118403"/>
                  <a:pt x="9378" y="236807"/>
                  <a:pt x="168812" y="379828"/>
                </a:cubicBezTo>
                <a:cubicBezTo>
                  <a:pt x="328246" y="522849"/>
                  <a:pt x="534572" y="754967"/>
                  <a:pt x="956603" y="858130"/>
                </a:cubicBezTo>
                <a:cubicBezTo>
                  <a:pt x="1378634" y="961293"/>
                  <a:pt x="2290689" y="1026943"/>
                  <a:pt x="2700997" y="998807"/>
                </a:cubicBezTo>
                <a:cubicBezTo>
                  <a:pt x="3111305" y="970671"/>
                  <a:pt x="3298874" y="743243"/>
                  <a:pt x="3418449" y="689317"/>
                </a:cubicBezTo>
                <a:cubicBezTo>
                  <a:pt x="3538024" y="635391"/>
                  <a:pt x="3478236" y="655320"/>
                  <a:pt x="3418449" y="675250"/>
                </a:cubicBezTo>
              </a:path>
            </a:pathLst>
          </a:custGeom>
          <a:ln w="50800">
            <a:solidFill>
              <a:srgbClr val="99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336431" y="4098388"/>
            <a:ext cx="4063219" cy="848750"/>
          </a:xfrm>
          <a:custGeom>
            <a:avLst/>
            <a:gdLst>
              <a:gd name="connsiteX0" fmla="*/ 0 w 4063219"/>
              <a:gd name="connsiteY0" fmla="*/ 164123 h 848750"/>
              <a:gd name="connsiteX1" fmla="*/ 1294227 w 4063219"/>
              <a:gd name="connsiteY1" fmla="*/ 93784 h 848750"/>
              <a:gd name="connsiteX2" fmla="*/ 3657600 w 4063219"/>
              <a:gd name="connsiteY2" fmla="*/ 726830 h 848750"/>
              <a:gd name="connsiteX3" fmla="*/ 3727938 w 4063219"/>
              <a:gd name="connsiteY3" fmla="*/ 825304 h 848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3219" h="848750">
                <a:moveTo>
                  <a:pt x="0" y="164123"/>
                </a:moveTo>
                <a:cubicBezTo>
                  <a:pt x="342313" y="82061"/>
                  <a:pt x="684627" y="0"/>
                  <a:pt x="1294227" y="93784"/>
                </a:cubicBezTo>
                <a:cubicBezTo>
                  <a:pt x="1903827" y="187568"/>
                  <a:pt x="3251982" y="604910"/>
                  <a:pt x="3657600" y="726830"/>
                </a:cubicBezTo>
                <a:cubicBezTo>
                  <a:pt x="4063219" y="848750"/>
                  <a:pt x="3895578" y="837027"/>
                  <a:pt x="3727938" y="825304"/>
                </a:cubicBezTo>
              </a:path>
            </a:pathLst>
          </a:custGeom>
          <a:ln w="508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3" name="Picture 5" descr="C:\Users\parizov\AppData\Local\Microsoft\Windows\Temporary Internet Files\Content.IE5\TRGPWUR2\MP90028912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4365104"/>
            <a:ext cx="1080000" cy="1632242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správným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opice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žirafa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medvěd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zebra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tučňák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papoušek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7170" name="Picture 2" descr="C:\Users\parizov\AppData\Local\Microsoft\Windows\Temporary Internet Files\Content.IE5\VY5A930J\MP9001788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844824"/>
            <a:ext cx="1080000" cy="163224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1" name="Picture 3" descr="C:\Users\parizov\AppData\Local\Microsoft\Windows\Temporary Internet Files\Content.IE5\4JKILM73\MP9004038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84783"/>
            <a:ext cx="1200586" cy="1800000"/>
          </a:xfrm>
          <a:prstGeom prst="rect">
            <a:avLst/>
          </a:prstGeom>
          <a:noFill/>
        </p:spPr>
      </p:pic>
      <p:pic>
        <p:nvPicPr>
          <p:cNvPr id="7172" name="Picture 4" descr="C:\Users\parizov\AppData\Local\Microsoft\Windows\Temporary Internet Files\Content.IE5\VY5A930J\MP900442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005064"/>
            <a:ext cx="1800000" cy="1200000"/>
          </a:xfrm>
          <a:prstGeom prst="rect">
            <a:avLst/>
          </a:prstGeom>
          <a:noFill/>
        </p:spPr>
      </p:pic>
      <p:pic>
        <p:nvPicPr>
          <p:cNvPr id="7175" name="Picture 7" descr="C:\Users\parizov\AppData\Local\Microsoft\Windows\Temporary Internet Files\Content.IE5\4JKILM73\MC9003323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5013176"/>
            <a:ext cx="1440000" cy="1168152"/>
          </a:xfrm>
          <a:prstGeom prst="rect">
            <a:avLst/>
          </a:prstGeom>
          <a:noFill/>
        </p:spPr>
      </p:pic>
      <p:sp>
        <p:nvSpPr>
          <p:cNvPr id="16" name="Volný tvar 15"/>
          <p:cNvSpPr/>
          <p:nvPr/>
        </p:nvSpPr>
        <p:spPr>
          <a:xfrm>
            <a:off x="1350498" y="1828800"/>
            <a:ext cx="5669280" cy="2110153"/>
          </a:xfrm>
          <a:custGeom>
            <a:avLst/>
            <a:gdLst>
              <a:gd name="connsiteX0" fmla="*/ 0 w 5669280"/>
              <a:gd name="connsiteY0" fmla="*/ 0 h 2110153"/>
              <a:gd name="connsiteX1" fmla="*/ 492370 w 5669280"/>
              <a:gd name="connsiteY1" fmla="*/ 225083 h 2110153"/>
              <a:gd name="connsiteX2" fmla="*/ 661182 w 5669280"/>
              <a:gd name="connsiteY2" fmla="*/ 1111348 h 2110153"/>
              <a:gd name="connsiteX3" fmla="*/ 759656 w 5669280"/>
              <a:gd name="connsiteY3" fmla="*/ 1941342 h 2110153"/>
              <a:gd name="connsiteX4" fmla="*/ 2785404 w 5669280"/>
              <a:gd name="connsiteY4" fmla="*/ 2039815 h 2110153"/>
              <a:gd name="connsiteX5" fmla="*/ 5669280 w 5669280"/>
              <a:gd name="connsiteY5" fmla="*/ 1519311 h 211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69280" h="2110153">
                <a:moveTo>
                  <a:pt x="0" y="0"/>
                </a:moveTo>
                <a:cubicBezTo>
                  <a:pt x="191086" y="19929"/>
                  <a:pt x="382173" y="39858"/>
                  <a:pt x="492370" y="225083"/>
                </a:cubicBezTo>
                <a:cubicBezTo>
                  <a:pt x="602567" y="410308"/>
                  <a:pt x="616634" y="825305"/>
                  <a:pt x="661182" y="1111348"/>
                </a:cubicBezTo>
                <a:cubicBezTo>
                  <a:pt x="705730" y="1397391"/>
                  <a:pt x="405619" y="1786598"/>
                  <a:pt x="759656" y="1941342"/>
                </a:cubicBezTo>
                <a:cubicBezTo>
                  <a:pt x="1113693" y="2096086"/>
                  <a:pt x="1967133" y="2110153"/>
                  <a:pt x="2785404" y="2039815"/>
                </a:cubicBezTo>
                <a:cubicBezTo>
                  <a:pt x="3603675" y="1969477"/>
                  <a:pt x="4636477" y="1744394"/>
                  <a:pt x="5669280" y="1519311"/>
                </a:cubicBezTo>
              </a:path>
            </a:pathLst>
          </a:cu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364566" y="2630658"/>
            <a:ext cx="3538024" cy="1026943"/>
          </a:xfrm>
          <a:custGeom>
            <a:avLst/>
            <a:gdLst>
              <a:gd name="connsiteX0" fmla="*/ 0 w 3538024"/>
              <a:gd name="connsiteY0" fmla="*/ 0 h 1026943"/>
              <a:gd name="connsiteX1" fmla="*/ 168812 w 3538024"/>
              <a:gd name="connsiteY1" fmla="*/ 379828 h 1026943"/>
              <a:gd name="connsiteX2" fmla="*/ 956603 w 3538024"/>
              <a:gd name="connsiteY2" fmla="*/ 858130 h 1026943"/>
              <a:gd name="connsiteX3" fmla="*/ 2700997 w 3538024"/>
              <a:gd name="connsiteY3" fmla="*/ 998807 h 1026943"/>
              <a:gd name="connsiteX4" fmla="*/ 3418449 w 3538024"/>
              <a:gd name="connsiteY4" fmla="*/ 689317 h 1026943"/>
              <a:gd name="connsiteX5" fmla="*/ 3418449 w 3538024"/>
              <a:gd name="connsiteY5" fmla="*/ 675250 h 1026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38024" h="1026943">
                <a:moveTo>
                  <a:pt x="0" y="0"/>
                </a:moveTo>
                <a:cubicBezTo>
                  <a:pt x="4689" y="118403"/>
                  <a:pt x="9378" y="236807"/>
                  <a:pt x="168812" y="379828"/>
                </a:cubicBezTo>
                <a:cubicBezTo>
                  <a:pt x="328246" y="522849"/>
                  <a:pt x="534572" y="754967"/>
                  <a:pt x="956603" y="858130"/>
                </a:cubicBezTo>
                <a:cubicBezTo>
                  <a:pt x="1378634" y="961293"/>
                  <a:pt x="2290689" y="1026943"/>
                  <a:pt x="2700997" y="998807"/>
                </a:cubicBezTo>
                <a:cubicBezTo>
                  <a:pt x="3111305" y="970671"/>
                  <a:pt x="3298874" y="743243"/>
                  <a:pt x="3418449" y="689317"/>
                </a:cubicBezTo>
                <a:cubicBezTo>
                  <a:pt x="3538024" y="635391"/>
                  <a:pt x="3478236" y="655320"/>
                  <a:pt x="3418449" y="675250"/>
                </a:cubicBezTo>
              </a:path>
            </a:pathLst>
          </a:custGeom>
          <a:ln w="50800">
            <a:solidFill>
              <a:srgbClr val="99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336431" y="4098388"/>
            <a:ext cx="4063219" cy="848750"/>
          </a:xfrm>
          <a:custGeom>
            <a:avLst/>
            <a:gdLst>
              <a:gd name="connsiteX0" fmla="*/ 0 w 4063219"/>
              <a:gd name="connsiteY0" fmla="*/ 164123 h 848750"/>
              <a:gd name="connsiteX1" fmla="*/ 1294227 w 4063219"/>
              <a:gd name="connsiteY1" fmla="*/ 93784 h 848750"/>
              <a:gd name="connsiteX2" fmla="*/ 3657600 w 4063219"/>
              <a:gd name="connsiteY2" fmla="*/ 726830 h 848750"/>
              <a:gd name="connsiteX3" fmla="*/ 3727938 w 4063219"/>
              <a:gd name="connsiteY3" fmla="*/ 825304 h 848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3219" h="848750">
                <a:moveTo>
                  <a:pt x="0" y="164123"/>
                </a:moveTo>
                <a:cubicBezTo>
                  <a:pt x="342313" y="82061"/>
                  <a:pt x="684627" y="0"/>
                  <a:pt x="1294227" y="93784"/>
                </a:cubicBezTo>
                <a:cubicBezTo>
                  <a:pt x="1903827" y="187568"/>
                  <a:pt x="3251982" y="604910"/>
                  <a:pt x="3657600" y="726830"/>
                </a:cubicBezTo>
                <a:cubicBezTo>
                  <a:pt x="4063219" y="848750"/>
                  <a:pt x="3895578" y="837027"/>
                  <a:pt x="3727938" y="825304"/>
                </a:cubicBezTo>
              </a:path>
            </a:pathLst>
          </a:custGeom>
          <a:ln w="508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3" name="Picture 5" descr="C:\Users\parizov\AppData\Local\Microsoft\Windows\Temporary Internet Files\Content.IE5\TRGPWUR2\MP9002891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4365104"/>
            <a:ext cx="1080000" cy="1632242"/>
          </a:xfrm>
          <a:prstGeom prst="rect">
            <a:avLst/>
          </a:prstGeom>
          <a:noFill/>
        </p:spPr>
      </p:pic>
      <p:sp>
        <p:nvSpPr>
          <p:cNvPr id="14" name="Volný tvar 13"/>
          <p:cNvSpPr/>
          <p:nvPr/>
        </p:nvSpPr>
        <p:spPr>
          <a:xfrm>
            <a:off x="1491175" y="3108960"/>
            <a:ext cx="1540412" cy="1927274"/>
          </a:xfrm>
          <a:custGeom>
            <a:avLst/>
            <a:gdLst>
              <a:gd name="connsiteX0" fmla="*/ 0 w 1540412"/>
              <a:gd name="connsiteY0" fmla="*/ 1927274 h 1927274"/>
              <a:gd name="connsiteX1" fmla="*/ 675250 w 1540412"/>
              <a:gd name="connsiteY1" fmla="*/ 1547446 h 1927274"/>
              <a:gd name="connsiteX2" fmla="*/ 1083213 w 1540412"/>
              <a:gd name="connsiteY2" fmla="*/ 984738 h 1927274"/>
              <a:gd name="connsiteX3" fmla="*/ 1477108 w 1540412"/>
              <a:gd name="connsiteY3" fmla="*/ 140677 h 1927274"/>
              <a:gd name="connsiteX4" fmla="*/ 1463040 w 1540412"/>
              <a:gd name="connsiteY4" fmla="*/ 140677 h 1927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412" h="1927274">
                <a:moveTo>
                  <a:pt x="0" y="1927274"/>
                </a:moveTo>
                <a:cubicBezTo>
                  <a:pt x="247357" y="1815904"/>
                  <a:pt x="494715" y="1704535"/>
                  <a:pt x="675250" y="1547446"/>
                </a:cubicBezTo>
                <a:cubicBezTo>
                  <a:pt x="855786" y="1390357"/>
                  <a:pt x="949570" y="1219199"/>
                  <a:pt x="1083213" y="984738"/>
                </a:cubicBezTo>
                <a:cubicBezTo>
                  <a:pt x="1216856" y="750277"/>
                  <a:pt x="1413804" y="281354"/>
                  <a:pt x="1477108" y="140677"/>
                </a:cubicBezTo>
                <a:cubicBezTo>
                  <a:pt x="1540412" y="0"/>
                  <a:pt x="1501726" y="70338"/>
                  <a:pt x="1463040" y="140677"/>
                </a:cubicBezTo>
              </a:path>
            </a:pathLst>
          </a:cu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4" name="Picture 6" descr="C:\Users\parizov\AppData\Local\Microsoft\Windows\Temporary Internet Files\Content.IE5\VY5A930J\MP90040332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1412776"/>
            <a:ext cx="1200586" cy="18000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správným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opice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žirafa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medvěd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zebra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tučňák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papoušek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7170" name="Picture 2" descr="C:\Users\parizov\AppData\Local\Microsoft\Windows\Temporary Internet Files\Content.IE5\VY5A930J\MP9001788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844824"/>
            <a:ext cx="1080000" cy="163224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1" name="Picture 3" descr="C:\Users\parizov\AppData\Local\Microsoft\Windows\Temporary Internet Files\Content.IE5\4JKILM73\MP9004038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84783"/>
            <a:ext cx="1200586" cy="1800000"/>
          </a:xfrm>
          <a:prstGeom prst="rect">
            <a:avLst/>
          </a:prstGeom>
          <a:noFill/>
        </p:spPr>
      </p:pic>
      <p:pic>
        <p:nvPicPr>
          <p:cNvPr id="7172" name="Picture 4" descr="C:\Users\parizov\AppData\Local\Microsoft\Windows\Temporary Internet Files\Content.IE5\VY5A930J\MP900442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005064"/>
            <a:ext cx="1800000" cy="1200000"/>
          </a:xfrm>
          <a:prstGeom prst="rect">
            <a:avLst/>
          </a:prstGeom>
          <a:noFill/>
        </p:spPr>
      </p:pic>
      <p:pic>
        <p:nvPicPr>
          <p:cNvPr id="7175" name="Picture 7" descr="C:\Users\parizov\AppData\Local\Microsoft\Windows\Temporary Internet Files\Content.IE5\4JKILM73\MC9003323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5013176"/>
            <a:ext cx="1440000" cy="1168152"/>
          </a:xfrm>
          <a:prstGeom prst="rect">
            <a:avLst/>
          </a:prstGeom>
          <a:noFill/>
        </p:spPr>
      </p:pic>
      <p:sp>
        <p:nvSpPr>
          <p:cNvPr id="16" name="Volný tvar 15"/>
          <p:cNvSpPr/>
          <p:nvPr/>
        </p:nvSpPr>
        <p:spPr>
          <a:xfrm>
            <a:off x="1350498" y="1828800"/>
            <a:ext cx="5669280" cy="2110153"/>
          </a:xfrm>
          <a:custGeom>
            <a:avLst/>
            <a:gdLst>
              <a:gd name="connsiteX0" fmla="*/ 0 w 5669280"/>
              <a:gd name="connsiteY0" fmla="*/ 0 h 2110153"/>
              <a:gd name="connsiteX1" fmla="*/ 492370 w 5669280"/>
              <a:gd name="connsiteY1" fmla="*/ 225083 h 2110153"/>
              <a:gd name="connsiteX2" fmla="*/ 661182 w 5669280"/>
              <a:gd name="connsiteY2" fmla="*/ 1111348 h 2110153"/>
              <a:gd name="connsiteX3" fmla="*/ 759656 w 5669280"/>
              <a:gd name="connsiteY3" fmla="*/ 1941342 h 2110153"/>
              <a:gd name="connsiteX4" fmla="*/ 2785404 w 5669280"/>
              <a:gd name="connsiteY4" fmla="*/ 2039815 h 2110153"/>
              <a:gd name="connsiteX5" fmla="*/ 5669280 w 5669280"/>
              <a:gd name="connsiteY5" fmla="*/ 1519311 h 211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69280" h="2110153">
                <a:moveTo>
                  <a:pt x="0" y="0"/>
                </a:moveTo>
                <a:cubicBezTo>
                  <a:pt x="191086" y="19929"/>
                  <a:pt x="382173" y="39858"/>
                  <a:pt x="492370" y="225083"/>
                </a:cubicBezTo>
                <a:cubicBezTo>
                  <a:pt x="602567" y="410308"/>
                  <a:pt x="616634" y="825305"/>
                  <a:pt x="661182" y="1111348"/>
                </a:cubicBezTo>
                <a:cubicBezTo>
                  <a:pt x="705730" y="1397391"/>
                  <a:pt x="405619" y="1786598"/>
                  <a:pt x="759656" y="1941342"/>
                </a:cubicBezTo>
                <a:cubicBezTo>
                  <a:pt x="1113693" y="2096086"/>
                  <a:pt x="1967133" y="2110153"/>
                  <a:pt x="2785404" y="2039815"/>
                </a:cubicBezTo>
                <a:cubicBezTo>
                  <a:pt x="3603675" y="1969477"/>
                  <a:pt x="4636477" y="1744394"/>
                  <a:pt x="5669280" y="1519311"/>
                </a:cubicBezTo>
              </a:path>
            </a:pathLst>
          </a:cu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364566" y="2630658"/>
            <a:ext cx="3538024" cy="1026943"/>
          </a:xfrm>
          <a:custGeom>
            <a:avLst/>
            <a:gdLst>
              <a:gd name="connsiteX0" fmla="*/ 0 w 3538024"/>
              <a:gd name="connsiteY0" fmla="*/ 0 h 1026943"/>
              <a:gd name="connsiteX1" fmla="*/ 168812 w 3538024"/>
              <a:gd name="connsiteY1" fmla="*/ 379828 h 1026943"/>
              <a:gd name="connsiteX2" fmla="*/ 956603 w 3538024"/>
              <a:gd name="connsiteY2" fmla="*/ 858130 h 1026943"/>
              <a:gd name="connsiteX3" fmla="*/ 2700997 w 3538024"/>
              <a:gd name="connsiteY3" fmla="*/ 998807 h 1026943"/>
              <a:gd name="connsiteX4" fmla="*/ 3418449 w 3538024"/>
              <a:gd name="connsiteY4" fmla="*/ 689317 h 1026943"/>
              <a:gd name="connsiteX5" fmla="*/ 3418449 w 3538024"/>
              <a:gd name="connsiteY5" fmla="*/ 675250 h 1026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38024" h="1026943">
                <a:moveTo>
                  <a:pt x="0" y="0"/>
                </a:moveTo>
                <a:cubicBezTo>
                  <a:pt x="4689" y="118403"/>
                  <a:pt x="9378" y="236807"/>
                  <a:pt x="168812" y="379828"/>
                </a:cubicBezTo>
                <a:cubicBezTo>
                  <a:pt x="328246" y="522849"/>
                  <a:pt x="534572" y="754967"/>
                  <a:pt x="956603" y="858130"/>
                </a:cubicBezTo>
                <a:cubicBezTo>
                  <a:pt x="1378634" y="961293"/>
                  <a:pt x="2290689" y="1026943"/>
                  <a:pt x="2700997" y="998807"/>
                </a:cubicBezTo>
                <a:cubicBezTo>
                  <a:pt x="3111305" y="970671"/>
                  <a:pt x="3298874" y="743243"/>
                  <a:pt x="3418449" y="689317"/>
                </a:cubicBezTo>
                <a:cubicBezTo>
                  <a:pt x="3538024" y="635391"/>
                  <a:pt x="3478236" y="655320"/>
                  <a:pt x="3418449" y="675250"/>
                </a:cubicBezTo>
              </a:path>
            </a:pathLst>
          </a:custGeom>
          <a:ln w="50800">
            <a:solidFill>
              <a:srgbClr val="99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336431" y="4098388"/>
            <a:ext cx="4063219" cy="848750"/>
          </a:xfrm>
          <a:custGeom>
            <a:avLst/>
            <a:gdLst>
              <a:gd name="connsiteX0" fmla="*/ 0 w 4063219"/>
              <a:gd name="connsiteY0" fmla="*/ 164123 h 848750"/>
              <a:gd name="connsiteX1" fmla="*/ 1294227 w 4063219"/>
              <a:gd name="connsiteY1" fmla="*/ 93784 h 848750"/>
              <a:gd name="connsiteX2" fmla="*/ 3657600 w 4063219"/>
              <a:gd name="connsiteY2" fmla="*/ 726830 h 848750"/>
              <a:gd name="connsiteX3" fmla="*/ 3727938 w 4063219"/>
              <a:gd name="connsiteY3" fmla="*/ 825304 h 848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3219" h="848750">
                <a:moveTo>
                  <a:pt x="0" y="164123"/>
                </a:moveTo>
                <a:cubicBezTo>
                  <a:pt x="342313" y="82061"/>
                  <a:pt x="684627" y="0"/>
                  <a:pt x="1294227" y="93784"/>
                </a:cubicBezTo>
                <a:cubicBezTo>
                  <a:pt x="1903827" y="187568"/>
                  <a:pt x="3251982" y="604910"/>
                  <a:pt x="3657600" y="726830"/>
                </a:cubicBezTo>
                <a:cubicBezTo>
                  <a:pt x="4063219" y="848750"/>
                  <a:pt x="3895578" y="837027"/>
                  <a:pt x="3727938" y="825304"/>
                </a:cubicBezTo>
              </a:path>
            </a:pathLst>
          </a:custGeom>
          <a:ln w="508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3" name="Picture 5" descr="C:\Users\parizov\AppData\Local\Microsoft\Windows\Temporary Internet Files\Content.IE5\TRGPWUR2\MP9002891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4365104"/>
            <a:ext cx="1080000" cy="1632242"/>
          </a:xfrm>
          <a:prstGeom prst="rect">
            <a:avLst/>
          </a:prstGeom>
          <a:noFill/>
        </p:spPr>
      </p:pic>
      <p:sp>
        <p:nvSpPr>
          <p:cNvPr id="14" name="Volný tvar 13"/>
          <p:cNvSpPr/>
          <p:nvPr/>
        </p:nvSpPr>
        <p:spPr>
          <a:xfrm>
            <a:off x="1491175" y="3108960"/>
            <a:ext cx="1540412" cy="1927274"/>
          </a:xfrm>
          <a:custGeom>
            <a:avLst/>
            <a:gdLst>
              <a:gd name="connsiteX0" fmla="*/ 0 w 1540412"/>
              <a:gd name="connsiteY0" fmla="*/ 1927274 h 1927274"/>
              <a:gd name="connsiteX1" fmla="*/ 675250 w 1540412"/>
              <a:gd name="connsiteY1" fmla="*/ 1547446 h 1927274"/>
              <a:gd name="connsiteX2" fmla="*/ 1083213 w 1540412"/>
              <a:gd name="connsiteY2" fmla="*/ 984738 h 1927274"/>
              <a:gd name="connsiteX3" fmla="*/ 1477108 w 1540412"/>
              <a:gd name="connsiteY3" fmla="*/ 140677 h 1927274"/>
              <a:gd name="connsiteX4" fmla="*/ 1463040 w 1540412"/>
              <a:gd name="connsiteY4" fmla="*/ 140677 h 1927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412" h="1927274">
                <a:moveTo>
                  <a:pt x="0" y="1927274"/>
                </a:moveTo>
                <a:cubicBezTo>
                  <a:pt x="247357" y="1815904"/>
                  <a:pt x="494715" y="1704535"/>
                  <a:pt x="675250" y="1547446"/>
                </a:cubicBezTo>
                <a:cubicBezTo>
                  <a:pt x="855786" y="1390357"/>
                  <a:pt x="949570" y="1219199"/>
                  <a:pt x="1083213" y="984738"/>
                </a:cubicBezTo>
                <a:cubicBezTo>
                  <a:pt x="1216856" y="750277"/>
                  <a:pt x="1413804" y="281354"/>
                  <a:pt x="1477108" y="140677"/>
                </a:cubicBezTo>
                <a:cubicBezTo>
                  <a:pt x="1540412" y="0"/>
                  <a:pt x="1501726" y="70338"/>
                  <a:pt x="1463040" y="140677"/>
                </a:cubicBezTo>
              </a:path>
            </a:pathLst>
          </a:cu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4" name="Picture 6" descr="C:\Users\parizov\AppData\Local\Microsoft\Windows\Temporary Internet Files\Content.IE5\VY5A930J\MP90040332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1412776"/>
            <a:ext cx="1200586" cy="18000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15" name="Volný tvar 14"/>
          <p:cNvSpPr/>
          <p:nvPr/>
        </p:nvSpPr>
        <p:spPr>
          <a:xfrm>
            <a:off x="1835697" y="5622388"/>
            <a:ext cx="792618" cy="254884"/>
          </a:xfrm>
          <a:custGeom>
            <a:avLst/>
            <a:gdLst>
              <a:gd name="connsiteX0" fmla="*/ 0 w 757311"/>
              <a:gd name="connsiteY0" fmla="*/ 215704 h 215704"/>
              <a:gd name="connsiteX1" fmla="*/ 647114 w 757311"/>
              <a:gd name="connsiteY1" fmla="*/ 32824 h 215704"/>
              <a:gd name="connsiteX2" fmla="*/ 661182 w 757311"/>
              <a:gd name="connsiteY2" fmla="*/ 18757 h 215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7311" h="215704">
                <a:moveTo>
                  <a:pt x="0" y="215704"/>
                </a:moveTo>
                <a:lnTo>
                  <a:pt x="647114" y="32824"/>
                </a:lnTo>
                <a:cubicBezTo>
                  <a:pt x="757311" y="0"/>
                  <a:pt x="709246" y="9378"/>
                  <a:pt x="661182" y="18757"/>
                </a:cubicBezTo>
              </a:path>
            </a:pathLst>
          </a:custGeom>
          <a:ln w="508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správným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opice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žirafa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medvěd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zebra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tučňák</a:t>
            </a: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papoušek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7170" name="Picture 2" descr="C:\Users\parizov\AppData\Local\Microsoft\Windows\Temporary Internet Files\Content.IE5\VY5A930J\MP9001788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844824"/>
            <a:ext cx="1080000" cy="163224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7171" name="Picture 3" descr="C:\Users\parizov\AppData\Local\Microsoft\Windows\Temporary Internet Files\Content.IE5\4JKILM73\MP9004038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84783"/>
            <a:ext cx="1200586" cy="1800000"/>
          </a:xfrm>
          <a:prstGeom prst="rect">
            <a:avLst/>
          </a:prstGeom>
          <a:noFill/>
        </p:spPr>
      </p:pic>
      <p:pic>
        <p:nvPicPr>
          <p:cNvPr id="7172" name="Picture 4" descr="C:\Users\parizov\AppData\Local\Microsoft\Windows\Temporary Internet Files\Content.IE5\VY5A930J\MP900442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005064"/>
            <a:ext cx="1800000" cy="1200000"/>
          </a:xfrm>
          <a:prstGeom prst="rect">
            <a:avLst/>
          </a:prstGeom>
          <a:noFill/>
        </p:spPr>
      </p:pic>
      <p:pic>
        <p:nvPicPr>
          <p:cNvPr id="7175" name="Picture 7" descr="C:\Users\parizov\AppData\Local\Microsoft\Windows\Temporary Internet Files\Content.IE5\4JKILM73\MC9003323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5013176"/>
            <a:ext cx="1440000" cy="1168152"/>
          </a:xfrm>
          <a:prstGeom prst="rect">
            <a:avLst/>
          </a:prstGeom>
          <a:noFill/>
        </p:spPr>
      </p:pic>
      <p:sp>
        <p:nvSpPr>
          <p:cNvPr id="16" name="Volný tvar 15"/>
          <p:cNvSpPr/>
          <p:nvPr/>
        </p:nvSpPr>
        <p:spPr>
          <a:xfrm>
            <a:off x="1350498" y="1828800"/>
            <a:ext cx="5669280" cy="2110153"/>
          </a:xfrm>
          <a:custGeom>
            <a:avLst/>
            <a:gdLst>
              <a:gd name="connsiteX0" fmla="*/ 0 w 5669280"/>
              <a:gd name="connsiteY0" fmla="*/ 0 h 2110153"/>
              <a:gd name="connsiteX1" fmla="*/ 492370 w 5669280"/>
              <a:gd name="connsiteY1" fmla="*/ 225083 h 2110153"/>
              <a:gd name="connsiteX2" fmla="*/ 661182 w 5669280"/>
              <a:gd name="connsiteY2" fmla="*/ 1111348 h 2110153"/>
              <a:gd name="connsiteX3" fmla="*/ 759656 w 5669280"/>
              <a:gd name="connsiteY3" fmla="*/ 1941342 h 2110153"/>
              <a:gd name="connsiteX4" fmla="*/ 2785404 w 5669280"/>
              <a:gd name="connsiteY4" fmla="*/ 2039815 h 2110153"/>
              <a:gd name="connsiteX5" fmla="*/ 5669280 w 5669280"/>
              <a:gd name="connsiteY5" fmla="*/ 1519311 h 211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69280" h="2110153">
                <a:moveTo>
                  <a:pt x="0" y="0"/>
                </a:moveTo>
                <a:cubicBezTo>
                  <a:pt x="191086" y="19929"/>
                  <a:pt x="382173" y="39858"/>
                  <a:pt x="492370" y="225083"/>
                </a:cubicBezTo>
                <a:cubicBezTo>
                  <a:pt x="602567" y="410308"/>
                  <a:pt x="616634" y="825305"/>
                  <a:pt x="661182" y="1111348"/>
                </a:cubicBezTo>
                <a:cubicBezTo>
                  <a:pt x="705730" y="1397391"/>
                  <a:pt x="405619" y="1786598"/>
                  <a:pt x="759656" y="1941342"/>
                </a:cubicBezTo>
                <a:cubicBezTo>
                  <a:pt x="1113693" y="2096086"/>
                  <a:pt x="1967133" y="2110153"/>
                  <a:pt x="2785404" y="2039815"/>
                </a:cubicBezTo>
                <a:cubicBezTo>
                  <a:pt x="3603675" y="1969477"/>
                  <a:pt x="4636477" y="1744394"/>
                  <a:pt x="5669280" y="1519311"/>
                </a:cubicBezTo>
              </a:path>
            </a:pathLst>
          </a:cu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364566" y="2630658"/>
            <a:ext cx="3538024" cy="1026943"/>
          </a:xfrm>
          <a:custGeom>
            <a:avLst/>
            <a:gdLst>
              <a:gd name="connsiteX0" fmla="*/ 0 w 3538024"/>
              <a:gd name="connsiteY0" fmla="*/ 0 h 1026943"/>
              <a:gd name="connsiteX1" fmla="*/ 168812 w 3538024"/>
              <a:gd name="connsiteY1" fmla="*/ 379828 h 1026943"/>
              <a:gd name="connsiteX2" fmla="*/ 956603 w 3538024"/>
              <a:gd name="connsiteY2" fmla="*/ 858130 h 1026943"/>
              <a:gd name="connsiteX3" fmla="*/ 2700997 w 3538024"/>
              <a:gd name="connsiteY3" fmla="*/ 998807 h 1026943"/>
              <a:gd name="connsiteX4" fmla="*/ 3418449 w 3538024"/>
              <a:gd name="connsiteY4" fmla="*/ 689317 h 1026943"/>
              <a:gd name="connsiteX5" fmla="*/ 3418449 w 3538024"/>
              <a:gd name="connsiteY5" fmla="*/ 675250 h 1026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38024" h="1026943">
                <a:moveTo>
                  <a:pt x="0" y="0"/>
                </a:moveTo>
                <a:cubicBezTo>
                  <a:pt x="4689" y="118403"/>
                  <a:pt x="9378" y="236807"/>
                  <a:pt x="168812" y="379828"/>
                </a:cubicBezTo>
                <a:cubicBezTo>
                  <a:pt x="328246" y="522849"/>
                  <a:pt x="534572" y="754967"/>
                  <a:pt x="956603" y="858130"/>
                </a:cubicBezTo>
                <a:cubicBezTo>
                  <a:pt x="1378634" y="961293"/>
                  <a:pt x="2290689" y="1026943"/>
                  <a:pt x="2700997" y="998807"/>
                </a:cubicBezTo>
                <a:cubicBezTo>
                  <a:pt x="3111305" y="970671"/>
                  <a:pt x="3298874" y="743243"/>
                  <a:pt x="3418449" y="689317"/>
                </a:cubicBezTo>
                <a:cubicBezTo>
                  <a:pt x="3538024" y="635391"/>
                  <a:pt x="3478236" y="655320"/>
                  <a:pt x="3418449" y="675250"/>
                </a:cubicBezTo>
              </a:path>
            </a:pathLst>
          </a:custGeom>
          <a:ln w="50800">
            <a:solidFill>
              <a:srgbClr val="99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336431" y="4098388"/>
            <a:ext cx="4063219" cy="848750"/>
          </a:xfrm>
          <a:custGeom>
            <a:avLst/>
            <a:gdLst>
              <a:gd name="connsiteX0" fmla="*/ 0 w 4063219"/>
              <a:gd name="connsiteY0" fmla="*/ 164123 h 848750"/>
              <a:gd name="connsiteX1" fmla="*/ 1294227 w 4063219"/>
              <a:gd name="connsiteY1" fmla="*/ 93784 h 848750"/>
              <a:gd name="connsiteX2" fmla="*/ 3657600 w 4063219"/>
              <a:gd name="connsiteY2" fmla="*/ 726830 h 848750"/>
              <a:gd name="connsiteX3" fmla="*/ 3727938 w 4063219"/>
              <a:gd name="connsiteY3" fmla="*/ 825304 h 848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3219" h="848750">
                <a:moveTo>
                  <a:pt x="0" y="164123"/>
                </a:moveTo>
                <a:cubicBezTo>
                  <a:pt x="342313" y="82061"/>
                  <a:pt x="684627" y="0"/>
                  <a:pt x="1294227" y="93784"/>
                </a:cubicBezTo>
                <a:cubicBezTo>
                  <a:pt x="1903827" y="187568"/>
                  <a:pt x="3251982" y="604910"/>
                  <a:pt x="3657600" y="726830"/>
                </a:cubicBezTo>
                <a:cubicBezTo>
                  <a:pt x="4063219" y="848750"/>
                  <a:pt x="3895578" y="837027"/>
                  <a:pt x="3727938" y="825304"/>
                </a:cubicBezTo>
              </a:path>
            </a:pathLst>
          </a:custGeom>
          <a:ln w="508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3" name="Picture 5" descr="C:\Users\parizov\AppData\Local\Microsoft\Windows\Temporary Internet Files\Content.IE5\TRGPWUR2\MP9002891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4365104"/>
            <a:ext cx="1080000" cy="1632242"/>
          </a:xfrm>
          <a:prstGeom prst="rect">
            <a:avLst/>
          </a:prstGeom>
          <a:noFill/>
        </p:spPr>
      </p:pic>
      <p:sp>
        <p:nvSpPr>
          <p:cNvPr id="14" name="Volný tvar 13"/>
          <p:cNvSpPr/>
          <p:nvPr/>
        </p:nvSpPr>
        <p:spPr>
          <a:xfrm>
            <a:off x="1491175" y="3108960"/>
            <a:ext cx="1540412" cy="1927274"/>
          </a:xfrm>
          <a:custGeom>
            <a:avLst/>
            <a:gdLst>
              <a:gd name="connsiteX0" fmla="*/ 0 w 1540412"/>
              <a:gd name="connsiteY0" fmla="*/ 1927274 h 1927274"/>
              <a:gd name="connsiteX1" fmla="*/ 675250 w 1540412"/>
              <a:gd name="connsiteY1" fmla="*/ 1547446 h 1927274"/>
              <a:gd name="connsiteX2" fmla="*/ 1083213 w 1540412"/>
              <a:gd name="connsiteY2" fmla="*/ 984738 h 1927274"/>
              <a:gd name="connsiteX3" fmla="*/ 1477108 w 1540412"/>
              <a:gd name="connsiteY3" fmla="*/ 140677 h 1927274"/>
              <a:gd name="connsiteX4" fmla="*/ 1463040 w 1540412"/>
              <a:gd name="connsiteY4" fmla="*/ 140677 h 1927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0412" h="1927274">
                <a:moveTo>
                  <a:pt x="0" y="1927274"/>
                </a:moveTo>
                <a:cubicBezTo>
                  <a:pt x="247357" y="1815904"/>
                  <a:pt x="494715" y="1704535"/>
                  <a:pt x="675250" y="1547446"/>
                </a:cubicBezTo>
                <a:cubicBezTo>
                  <a:pt x="855786" y="1390357"/>
                  <a:pt x="949570" y="1219199"/>
                  <a:pt x="1083213" y="984738"/>
                </a:cubicBezTo>
                <a:cubicBezTo>
                  <a:pt x="1216856" y="750277"/>
                  <a:pt x="1413804" y="281354"/>
                  <a:pt x="1477108" y="140677"/>
                </a:cubicBezTo>
                <a:cubicBezTo>
                  <a:pt x="1540412" y="0"/>
                  <a:pt x="1501726" y="70338"/>
                  <a:pt x="1463040" y="140677"/>
                </a:cubicBezTo>
              </a:path>
            </a:pathLst>
          </a:cu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4" name="Picture 6" descr="C:\Users\parizov\AppData\Local\Microsoft\Windows\Temporary Internet Files\Content.IE5\VY5A930J\MP90040332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1412776"/>
            <a:ext cx="1200586" cy="18000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15" name="Volný tvar 14"/>
          <p:cNvSpPr/>
          <p:nvPr/>
        </p:nvSpPr>
        <p:spPr>
          <a:xfrm>
            <a:off x="1835697" y="5622388"/>
            <a:ext cx="792618" cy="254884"/>
          </a:xfrm>
          <a:custGeom>
            <a:avLst/>
            <a:gdLst>
              <a:gd name="connsiteX0" fmla="*/ 0 w 757311"/>
              <a:gd name="connsiteY0" fmla="*/ 215704 h 215704"/>
              <a:gd name="connsiteX1" fmla="*/ 647114 w 757311"/>
              <a:gd name="connsiteY1" fmla="*/ 32824 h 215704"/>
              <a:gd name="connsiteX2" fmla="*/ 661182 w 757311"/>
              <a:gd name="connsiteY2" fmla="*/ 18757 h 215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7311" h="215704">
                <a:moveTo>
                  <a:pt x="0" y="215704"/>
                </a:moveTo>
                <a:lnTo>
                  <a:pt x="647114" y="32824"/>
                </a:lnTo>
                <a:cubicBezTo>
                  <a:pt x="757311" y="0"/>
                  <a:pt x="709246" y="9378"/>
                  <a:pt x="661182" y="18757"/>
                </a:cubicBezTo>
              </a:path>
            </a:pathLst>
          </a:custGeom>
          <a:ln w="508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1603717" y="3432517"/>
            <a:ext cx="5176911" cy="905021"/>
          </a:xfrm>
          <a:custGeom>
            <a:avLst/>
            <a:gdLst>
              <a:gd name="connsiteX0" fmla="*/ 0 w 5176911"/>
              <a:gd name="connsiteY0" fmla="*/ 0 h 905021"/>
              <a:gd name="connsiteX1" fmla="*/ 2574388 w 5176911"/>
              <a:gd name="connsiteY1" fmla="*/ 844061 h 905021"/>
              <a:gd name="connsiteX2" fmla="*/ 4332849 w 5176911"/>
              <a:gd name="connsiteY2" fmla="*/ 365760 h 905021"/>
              <a:gd name="connsiteX3" fmla="*/ 5176911 w 5176911"/>
              <a:gd name="connsiteY3" fmla="*/ 562708 h 905021"/>
              <a:gd name="connsiteX4" fmla="*/ 5176911 w 5176911"/>
              <a:gd name="connsiteY4" fmla="*/ 562708 h 90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6911" h="905021">
                <a:moveTo>
                  <a:pt x="0" y="0"/>
                </a:moveTo>
                <a:cubicBezTo>
                  <a:pt x="926123" y="391550"/>
                  <a:pt x="1852247" y="783101"/>
                  <a:pt x="2574388" y="844061"/>
                </a:cubicBezTo>
                <a:cubicBezTo>
                  <a:pt x="3296529" y="905021"/>
                  <a:pt x="3899095" y="412652"/>
                  <a:pt x="4332849" y="365760"/>
                </a:cubicBezTo>
                <a:cubicBezTo>
                  <a:pt x="4766603" y="318868"/>
                  <a:pt x="5176911" y="562708"/>
                  <a:pt x="5176911" y="562708"/>
                </a:cubicBezTo>
                <a:lnTo>
                  <a:pt x="5176911" y="562708"/>
                </a:lnTo>
              </a:path>
            </a:pathLst>
          </a:custGeom>
          <a:ln w="508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Použité kliparty jsou ze sady MS Office 2010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E86E5-7217-4898-BD84-848ED37F3D15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Použité kliparty jsou ze sady MS Office 2010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8194" name="Picture 2" descr="C:\Users\parizov\AppData\Local\Microsoft\Windows\Temporary Internet Files\Content.IE5\17047XQ2\MC90043813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060848"/>
            <a:ext cx="3258344" cy="304148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127</TotalTime>
  <Words>301</Words>
  <Application>Microsoft Office PowerPoint</Application>
  <PresentationFormat>Předvádění na obrazovce (4:3)</PresentationFormat>
  <Paragraphs>166</Paragraphs>
  <Slides>17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Pastelové tužky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POSLÁNÍ ZOO</vt:lpstr>
      <vt:lpstr>Spoj se správným obrázkem</vt:lpstr>
      <vt:lpstr>Spoj se správným obrázkem</vt:lpstr>
      <vt:lpstr>Spoj se správným obrázkem</vt:lpstr>
      <vt:lpstr>Spoj se správným obrázkem</vt:lpstr>
      <vt:lpstr>Spoj se správným obrázkem</vt:lpstr>
      <vt:lpstr>Spoj se správným obrázkem</vt:lpstr>
      <vt:lpstr>Spoj se správným obrázkem</vt:lpstr>
      <vt:lpstr>Použité kliparty jsou ze sady MS Office 2010 </vt:lpstr>
      <vt:lpstr>Použité kliparty jsou ze sady MS Office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parizov</dc:creator>
  <cp:lastModifiedBy>Němec Zbyněk</cp:lastModifiedBy>
  <cp:revision>17</cp:revision>
  <dcterms:created xsi:type="dcterms:W3CDTF">2013-01-04T19:36:13Z</dcterms:created>
  <dcterms:modified xsi:type="dcterms:W3CDTF">2013-01-29T13:19:21Z</dcterms:modified>
</cp:coreProperties>
</file>