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BCA4-A9F3-4377-BC6C-2046CE0A260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CD53C-6A56-4B43-B657-AF42880205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737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BCA4-A9F3-4377-BC6C-2046CE0A260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CD53C-6A56-4B43-B657-AF42880205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41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BCA4-A9F3-4377-BC6C-2046CE0A260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CD53C-6A56-4B43-B657-AF42880205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429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BCA4-A9F3-4377-BC6C-2046CE0A260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CD53C-6A56-4B43-B657-AF42880205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897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BCA4-A9F3-4377-BC6C-2046CE0A260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CD53C-6A56-4B43-B657-AF42880205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2729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BCA4-A9F3-4377-BC6C-2046CE0A260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CD53C-6A56-4B43-B657-AF42880205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479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BCA4-A9F3-4377-BC6C-2046CE0A260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CD53C-6A56-4B43-B657-AF42880205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080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BCA4-A9F3-4377-BC6C-2046CE0A260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CD53C-6A56-4B43-B657-AF42880205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987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BCA4-A9F3-4377-BC6C-2046CE0A260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CD53C-6A56-4B43-B657-AF42880205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7956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BCA4-A9F3-4377-BC6C-2046CE0A260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CD53C-6A56-4B43-B657-AF42880205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522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BCA4-A9F3-4377-BC6C-2046CE0A260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CD53C-6A56-4B43-B657-AF42880205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4393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>
              <a:gd name="T0" fmla="*/ 6300000 w 3985"/>
              <a:gd name="T1" fmla="*/ 0 h 3619"/>
              <a:gd name="T2" fmla="*/ 0 w 3985"/>
              <a:gd name="T3" fmla="*/ 1826667 h 3619"/>
              <a:gd name="T4" fmla="*/ 4842204 w 3985"/>
              <a:gd name="T5" fmla="*/ 6780213 h 3619"/>
              <a:gd name="T6" fmla="*/ 8896350 w 3985"/>
              <a:gd name="T7" fmla="*/ 2107693 h 3619"/>
              <a:gd name="T8" fmla="*/ 6300000 w 3985"/>
              <a:gd name="T9" fmla="*/ 0 h 3619"/>
              <a:gd name="T10" fmla="*/ 6300000 w 3985"/>
              <a:gd name="T11" fmla="*/ 0 h 3619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>
                <a:gd name="T0" fmla="*/ 2250 w 794"/>
                <a:gd name="T1" fmla="*/ 970 h 414"/>
                <a:gd name="T2" fmla="*/ 2012 w 794"/>
                <a:gd name="T3" fmla="*/ 781 h 414"/>
                <a:gd name="T4" fmla="*/ 1576 w 794"/>
                <a:gd name="T5" fmla="*/ 516 h 414"/>
                <a:gd name="T6" fmla="*/ 201 w 794"/>
                <a:gd name="T7" fmla="*/ 0 h 414"/>
                <a:gd name="T8" fmla="*/ 65 w 794"/>
                <a:gd name="T9" fmla="*/ 49 h 414"/>
                <a:gd name="T10" fmla="*/ 0 w 794"/>
                <a:gd name="T11" fmla="*/ 204 h 414"/>
                <a:gd name="T12" fmla="*/ 79 w 794"/>
                <a:gd name="T13" fmla="*/ 381 h 414"/>
                <a:gd name="T14" fmla="*/ 1615 w 794"/>
                <a:gd name="T15" fmla="*/ 1005 h 414"/>
                <a:gd name="T16" fmla="*/ 1952 w 794"/>
                <a:gd name="T17" fmla="*/ 965 h 414"/>
                <a:gd name="T18" fmla="*/ 2224 w 794"/>
                <a:gd name="T19" fmla="*/ 1017 h 414"/>
                <a:gd name="T20" fmla="*/ 2250 w 794"/>
                <a:gd name="T21" fmla="*/ 970 h 414"/>
                <a:gd name="T22" fmla="*/ 2250 w 794"/>
                <a:gd name="T23" fmla="*/ 97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>
                <a:gd name="T0" fmla="*/ 194 w 1586"/>
                <a:gd name="T1" fmla="*/ 0 h 821"/>
                <a:gd name="T2" fmla="*/ 1883 w 1586"/>
                <a:gd name="T3" fmla="*/ 637 h 821"/>
                <a:gd name="T4" fmla="*/ 2020 w 1586"/>
                <a:gd name="T5" fmla="*/ 783 h 821"/>
                <a:gd name="T6" fmla="*/ 2244 w 1586"/>
                <a:gd name="T7" fmla="*/ 971 h 821"/>
                <a:gd name="T8" fmla="*/ 2214 w 1586"/>
                <a:gd name="T9" fmla="*/ 1007 h 821"/>
                <a:gd name="T10" fmla="*/ 1910 w 1586"/>
                <a:gd name="T11" fmla="*/ 965 h 821"/>
                <a:gd name="T12" fmla="*/ 1620 w 1586"/>
                <a:gd name="T13" fmla="*/ 995 h 821"/>
                <a:gd name="T14" fmla="*/ 59 w 1586"/>
                <a:gd name="T15" fmla="*/ 366 h 821"/>
                <a:gd name="T16" fmla="*/ 0 w 1586"/>
                <a:gd name="T17" fmla="*/ 184 h 821"/>
                <a:gd name="T18" fmla="*/ 65 w 1586"/>
                <a:gd name="T19" fmla="*/ 39 h 821"/>
                <a:gd name="T20" fmla="*/ 194 w 1586"/>
                <a:gd name="T21" fmla="*/ 0 h 821"/>
                <a:gd name="T22" fmla="*/ 19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>
                <a:gd name="T0" fmla="*/ 0 w 1049"/>
                <a:gd name="T1" fmla="*/ 400 h 747"/>
                <a:gd name="T2" fmla="*/ 1308 w 1049"/>
                <a:gd name="T3" fmla="*/ 919 h 747"/>
                <a:gd name="T4" fmla="*/ 1332 w 1049"/>
                <a:gd name="T5" fmla="*/ 657 h 747"/>
                <a:gd name="T6" fmla="*/ 1488 w 1049"/>
                <a:gd name="T7" fmla="*/ 519 h 747"/>
                <a:gd name="T8" fmla="*/ 111 w 1049"/>
                <a:gd name="T9" fmla="*/ 0 h 747"/>
                <a:gd name="T10" fmla="*/ 0 w 1049"/>
                <a:gd name="T11" fmla="*/ 156 h 747"/>
                <a:gd name="T12" fmla="*/ 0 w 1049"/>
                <a:gd name="T13" fmla="*/ 400 h 747"/>
                <a:gd name="T14" fmla="*/ 0 w 1049"/>
                <a:gd name="T15" fmla="*/ 400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>
                  <a:gd name="T0" fmla="*/ 155 w 150"/>
                  <a:gd name="T1" fmla="*/ 0 h 173"/>
                  <a:gd name="T2" fmla="*/ 57 w 150"/>
                  <a:gd name="T3" fmla="*/ 82 h 173"/>
                  <a:gd name="T4" fmla="*/ 0 w 150"/>
                  <a:gd name="T5" fmla="*/ 214 h 173"/>
                  <a:gd name="T6" fmla="*/ 113 w 150"/>
                  <a:gd name="T7" fmla="*/ 198 h 173"/>
                  <a:gd name="T8" fmla="*/ 146 w 150"/>
                  <a:gd name="T9" fmla="*/ 104 h 173"/>
                  <a:gd name="T10" fmla="*/ 212 w 150"/>
                  <a:gd name="T11" fmla="*/ 33 h 173"/>
                  <a:gd name="T12" fmla="*/ 155 w 150"/>
                  <a:gd name="T13" fmla="*/ 0 h 173"/>
                  <a:gd name="T14" fmla="*/ 155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>
                  <a:gd name="T0" fmla="*/ 221 w 1684"/>
                  <a:gd name="T1" fmla="*/ 0 h 880"/>
                  <a:gd name="T2" fmla="*/ 89 w 1684"/>
                  <a:gd name="T3" fmla="*/ 64 h 880"/>
                  <a:gd name="T4" fmla="*/ 0 w 1684"/>
                  <a:gd name="T5" fmla="*/ 256 h 880"/>
                  <a:gd name="T6" fmla="*/ 95 w 1684"/>
                  <a:gd name="T7" fmla="*/ 440 h 880"/>
                  <a:gd name="T8" fmla="*/ 1675 w 1684"/>
                  <a:gd name="T9" fmla="*/ 1065 h 880"/>
                  <a:gd name="T10" fmla="*/ 2015 w 1684"/>
                  <a:gd name="T11" fmla="*/ 1026 h 880"/>
                  <a:gd name="T12" fmla="*/ 2290 w 1684"/>
                  <a:gd name="T13" fmla="*/ 1081 h 880"/>
                  <a:gd name="T14" fmla="*/ 2386 w 1684"/>
                  <a:gd name="T15" fmla="*/ 993 h 880"/>
                  <a:gd name="T16" fmla="*/ 2128 w 1684"/>
                  <a:gd name="T17" fmla="*/ 816 h 880"/>
                  <a:gd name="T18" fmla="*/ 2023 w 1684"/>
                  <a:gd name="T19" fmla="*/ 629 h 880"/>
                  <a:gd name="T20" fmla="*/ 1940 w 1684"/>
                  <a:gd name="T21" fmla="*/ 647 h 880"/>
                  <a:gd name="T22" fmla="*/ 2039 w 1684"/>
                  <a:gd name="T23" fmla="*/ 816 h 880"/>
                  <a:gd name="T24" fmla="*/ 2236 w 1684"/>
                  <a:gd name="T25" fmla="*/ 995 h 880"/>
                  <a:gd name="T26" fmla="*/ 2002 w 1684"/>
                  <a:gd name="T27" fmla="*/ 967 h 880"/>
                  <a:gd name="T28" fmla="*/ 1727 w 1684"/>
                  <a:gd name="T29" fmla="*/ 1000 h 880"/>
                  <a:gd name="T30" fmla="*/ 1778 w 1684"/>
                  <a:gd name="T31" fmla="*/ 798 h 880"/>
                  <a:gd name="T32" fmla="*/ 1896 w 1684"/>
                  <a:gd name="T33" fmla="*/ 661 h 880"/>
                  <a:gd name="T34" fmla="*/ 1758 w 1684"/>
                  <a:gd name="T35" fmla="*/ 678 h 880"/>
                  <a:gd name="T36" fmla="*/ 1651 w 1684"/>
                  <a:gd name="T37" fmla="*/ 808 h 880"/>
                  <a:gd name="T38" fmla="*/ 1614 w 1684"/>
                  <a:gd name="T39" fmla="*/ 972 h 880"/>
                  <a:gd name="T40" fmla="*/ 152 w 1684"/>
                  <a:gd name="T41" fmla="*/ 381 h 880"/>
                  <a:gd name="T42" fmla="*/ 113 w 1684"/>
                  <a:gd name="T43" fmla="*/ 264 h 880"/>
                  <a:gd name="T44" fmla="*/ 146 w 1684"/>
                  <a:gd name="T45" fmla="*/ 117 h 880"/>
                  <a:gd name="T46" fmla="*/ 307 w 1684"/>
                  <a:gd name="T47" fmla="*/ 0 h 880"/>
                  <a:gd name="T48" fmla="*/ 221 w 1684"/>
                  <a:gd name="T49" fmla="*/ 0 h 880"/>
                  <a:gd name="T50" fmla="*/ 221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>
                  <a:gd name="T0" fmla="*/ 142 w 1190"/>
                  <a:gd name="T1" fmla="*/ 0 h 500"/>
                  <a:gd name="T2" fmla="*/ 1686 w 1190"/>
                  <a:gd name="T3" fmla="*/ 602 h 500"/>
                  <a:gd name="T4" fmla="*/ 1524 w 1190"/>
                  <a:gd name="T5" fmla="*/ 614 h 500"/>
                  <a:gd name="T6" fmla="*/ 0 w 1190"/>
                  <a:gd name="T7" fmla="*/ 33 h 500"/>
                  <a:gd name="T8" fmla="*/ 142 w 1190"/>
                  <a:gd name="T9" fmla="*/ 0 h 500"/>
                  <a:gd name="T10" fmla="*/ 142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>
                  <a:gd name="T0" fmla="*/ 165 w 160"/>
                  <a:gd name="T1" fmla="*/ 0 h 335"/>
                  <a:gd name="T2" fmla="*/ 27 w 160"/>
                  <a:gd name="T3" fmla="*/ 130 h 335"/>
                  <a:gd name="T4" fmla="*/ 0 w 160"/>
                  <a:gd name="T5" fmla="*/ 281 h 335"/>
                  <a:gd name="T6" fmla="*/ 47 w 160"/>
                  <a:gd name="T7" fmla="*/ 384 h 335"/>
                  <a:gd name="T8" fmla="*/ 133 w 160"/>
                  <a:gd name="T9" fmla="*/ 410 h 335"/>
                  <a:gd name="T10" fmla="*/ 108 w 160"/>
                  <a:gd name="T11" fmla="*/ 188 h 335"/>
                  <a:gd name="T12" fmla="*/ 227 w 160"/>
                  <a:gd name="T13" fmla="*/ 21 h 335"/>
                  <a:gd name="T14" fmla="*/ 165 w 160"/>
                  <a:gd name="T15" fmla="*/ 0 h 335"/>
                  <a:gd name="T16" fmla="*/ 165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>
                  <a:gd name="T0" fmla="*/ 20 w 489"/>
                  <a:gd name="T1" fmla="*/ 42 h 296"/>
                  <a:gd name="T2" fmla="*/ 226 w 489"/>
                  <a:gd name="T3" fmla="*/ 81 h 296"/>
                  <a:gd name="T4" fmla="*/ 458 w 489"/>
                  <a:gd name="T5" fmla="*/ 168 h 296"/>
                  <a:gd name="T6" fmla="*/ 622 w 489"/>
                  <a:gd name="T7" fmla="*/ 299 h 296"/>
                  <a:gd name="T8" fmla="*/ 461 w 489"/>
                  <a:gd name="T9" fmla="*/ 283 h 296"/>
                  <a:gd name="T10" fmla="*/ 196 w 489"/>
                  <a:gd name="T11" fmla="*/ 180 h 296"/>
                  <a:gd name="T12" fmla="*/ 71 w 489"/>
                  <a:gd name="T13" fmla="*/ 98 h 296"/>
                  <a:gd name="T14" fmla="*/ 151 w 489"/>
                  <a:gd name="T15" fmla="*/ 200 h 296"/>
                  <a:gd name="T16" fmla="*/ 384 w 489"/>
                  <a:gd name="T17" fmla="*/ 332 h 296"/>
                  <a:gd name="T18" fmla="*/ 658 w 489"/>
                  <a:gd name="T19" fmla="*/ 364 h 296"/>
                  <a:gd name="T20" fmla="*/ 691 w 489"/>
                  <a:gd name="T21" fmla="*/ 275 h 296"/>
                  <a:gd name="T22" fmla="*/ 557 w 489"/>
                  <a:gd name="T23" fmla="*/ 148 h 296"/>
                  <a:gd name="T24" fmla="*/ 240 w 489"/>
                  <a:gd name="T25" fmla="*/ 21 h 296"/>
                  <a:gd name="T26" fmla="*/ 0 w 489"/>
                  <a:gd name="T27" fmla="*/ 0 h 296"/>
                  <a:gd name="T28" fmla="*/ 20 w 489"/>
                  <a:gd name="T29" fmla="*/ 42 h 296"/>
                  <a:gd name="T30" fmla="*/ 20 w 489"/>
                  <a:gd name="T31" fmla="*/ 4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>
                <a:gd name="T0" fmla="*/ 629 w 794"/>
                <a:gd name="T1" fmla="*/ 280 h 414"/>
                <a:gd name="T2" fmla="*/ 562 w 794"/>
                <a:gd name="T3" fmla="*/ 225 h 414"/>
                <a:gd name="T4" fmla="*/ 440 w 794"/>
                <a:gd name="T5" fmla="*/ 149 h 414"/>
                <a:gd name="T6" fmla="*/ 56 w 794"/>
                <a:gd name="T7" fmla="*/ 0 h 414"/>
                <a:gd name="T8" fmla="*/ 18 w 794"/>
                <a:gd name="T9" fmla="*/ 14 h 414"/>
                <a:gd name="T10" fmla="*/ 0 w 794"/>
                <a:gd name="T11" fmla="*/ 59 h 414"/>
                <a:gd name="T12" fmla="*/ 22 w 794"/>
                <a:gd name="T13" fmla="*/ 110 h 414"/>
                <a:gd name="T14" fmla="*/ 452 w 794"/>
                <a:gd name="T15" fmla="*/ 289 h 414"/>
                <a:gd name="T16" fmla="*/ 546 w 794"/>
                <a:gd name="T17" fmla="*/ 278 h 414"/>
                <a:gd name="T18" fmla="*/ 622 w 794"/>
                <a:gd name="T19" fmla="*/ 293 h 414"/>
                <a:gd name="T20" fmla="*/ 629 w 794"/>
                <a:gd name="T21" fmla="*/ 280 h 414"/>
                <a:gd name="T22" fmla="*/ 629 w 794"/>
                <a:gd name="T23" fmla="*/ 28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>
                <a:gd name="T0" fmla="*/ 54 w 1586"/>
                <a:gd name="T1" fmla="*/ 0 h 821"/>
                <a:gd name="T2" fmla="*/ 526 w 1586"/>
                <a:gd name="T3" fmla="*/ 183 h 821"/>
                <a:gd name="T4" fmla="*/ 565 w 1586"/>
                <a:gd name="T5" fmla="*/ 225 h 821"/>
                <a:gd name="T6" fmla="*/ 627 w 1586"/>
                <a:gd name="T7" fmla="*/ 280 h 821"/>
                <a:gd name="T8" fmla="*/ 619 w 1586"/>
                <a:gd name="T9" fmla="*/ 290 h 821"/>
                <a:gd name="T10" fmla="*/ 534 w 1586"/>
                <a:gd name="T11" fmla="*/ 278 h 821"/>
                <a:gd name="T12" fmla="*/ 453 w 1586"/>
                <a:gd name="T13" fmla="*/ 286 h 821"/>
                <a:gd name="T14" fmla="*/ 17 w 1586"/>
                <a:gd name="T15" fmla="*/ 105 h 821"/>
                <a:gd name="T16" fmla="*/ 0 w 1586"/>
                <a:gd name="T17" fmla="*/ 53 h 821"/>
                <a:gd name="T18" fmla="*/ 18 w 1586"/>
                <a:gd name="T19" fmla="*/ 11 h 821"/>
                <a:gd name="T20" fmla="*/ 54 w 1586"/>
                <a:gd name="T21" fmla="*/ 0 h 821"/>
                <a:gd name="T22" fmla="*/ 5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>
                <a:gd name="T0" fmla="*/ 0 w 1049"/>
                <a:gd name="T1" fmla="*/ 115 h 747"/>
                <a:gd name="T2" fmla="*/ 366 w 1049"/>
                <a:gd name="T3" fmla="*/ 265 h 747"/>
                <a:gd name="T4" fmla="*/ 372 w 1049"/>
                <a:gd name="T5" fmla="*/ 189 h 747"/>
                <a:gd name="T6" fmla="*/ 416 w 1049"/>
                <a:gd name="T7" fmla="*/ 150 h 747"/>
                <a:gd name="T8" fmla="*/ 31 w 1049"/>
                <a:gd name="T9" fmla="*/ 0 h 747"/>
                <a:gd name="T10" fmla="*/ 0 w 1049"/>
                <a:gd name="T11" fmla="*/ 45 h 747"/>
                <a:gd name="T12" fmla="*/ 0 w 1049"/>
                <a:gd name="T13" fmla="*/ 115 h 747"/>
                <a:gd name="T14" fmla="*/ 0 w 1049"/>
                <a:gd name="T15" fmla="*/ 115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>
                  <a:gd name="T0" fmla="*/ 43 w 150"/>
                  <a:gd name="T1" fmla="*/ 0 h 173"/>
                  <a:gd name="T2" fmla="*/ 16 w 150"/>
                  <a:gd name="T3" fmla="*/ 23 h 173"/>
                  <a:gd name="T4" fmla="*/ 0 w 150"/>
                  <a:gd name="T5" fmla="*/ 61 h 173"/>
                  <a:gd name="T6" fmla="*/ 31 w 150"/>
                  <a:gd name="T7" fmla="*/ 56 h 173"/>
                  <a:gd name="T8" fmla="*/ 41 w 150"/>
                  <a:gd name="T9" fmla="*/ 30 h 173"/>
                  <a:gd name="T10" fmla="*/ 59 w 150"/>
                  <a:gd name="T11" fmla="*/ 10 h 173"/>
                  <a:gd name="T12" fmla="*/ 43 w 150"/>
                  <a:gd name="T13" fmla="*/ 0 h 173"/>
                  <a:gd name="T14" fmla="*/ 43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>
                  <a:gd name="T0" fmla="*/ 62 w 1684"/>
                  <a:gd name="T1" fmla="*/ 0 h 880"/>
                  <a:gd name="T2" fmla="*/ 25 w 1684"/>
                  <a:gd name="T3" fmla="*/ 18 h 880"/>
                  <a:gd name="T4" fmla="*/ 0 w 1684"/>
                  <a:gd name="T5" fmla="*/ 74 h 880"/>
                  <a:gd name="T6" fmla="*/ 27 w 1684"/>
                  <a:gd name="T7" fmla="*/ 127 h 880"/>
                  <a:gd name="T8" fmla="*/ 468 w 1684"/>
                  <a:gd name="T9" fmla="*/ 306 h 880"/>
                  <a:gd name="T10" fmla="*/ 563 w 1684"/>
                  <a:gd name="T11" fmla="*/ 295 h 880"/>
                  <a:gd name="T12" fmla="*/ 640 w 1684"/>
                  <a:gd name="T13" fmla="*/ 311 h 880"/>
                  <a:gd name="T14" fmla="*/ 667 w 1684"/>
                  <a:gd name="T15" fmla="*/ 286 h 880"/>
                  <a:gd name="T16" fmla="*/ 595 w 1684"/>
                  <a:gd name="T17" fmla="*/ 235 h 880"/>
                  <a:gd name="T18" fmla="*/ 566 w 1684"/>
                  <a:gd name="T19" fmla="*/ 181 h 880"/>
                  <a:gd name="T20" fmla="*/ 542 w 1684"/>
                  <a:gd name="T21" fmla="*/ 186 h 880"/>
                  <a:gd name="T22" fmla="*/ 570 w 1684"/>
                  <a:gd name="T23" fmla="*/ 235 h 880"/>
                  <a:gd name="T24" fmla="*/ 625 w 1684"/>
                  <a:gd name="T25" fmla="*/ 286 h 880"/>
                  <a:gd name="T26" fmla="*/ 560 w 1684"/>
                  <a:gd name="T27" fmla="*/ 278 h 880"/>
                  <a:gd name="T28" fmla="*/ 483 w 1684"/>
                  <a:gd name="T29" fmla="*/ 288 h 880"/>
                  <a:gd name="T30" fmla="*/ 497 w 1684"/>
                  <a:gd name="T31" fmla="*/ 230 h 880"/>
                  <a:gd name="T32" fmla="*/ 530 w 1684"/>
                  <a:gd name="T33" fmla="*/ 190 h 880"/>
                  <a:gd name="T34" fmla="*/ 492 w 1684"/>
                  <a:gd name="T35" fmla="*/ 195 h 880"/>
                  <a:gd name="T36" fmla="*/ 461 w 1684"/>
                  <a:gd name="T37" fmla="*/ 233 h 880"/>
                  <a:gd name="T38" fmla="*/ 451 w 1684"/>
                  <a:gd name="T39" fmla="*/ 280 h 880"/>
                  <a:gd name="T40" fmla="*/ 42 w 1684"/>
                  <a:gd name="T41" fmla="*/ 110 h 880"/>
                  <a:gd name="T42" fmla="*/ 32 w 1684"/>
                  <a:gd name="T43" fmla="*/ 76 h 880"/>
                  <a:gd name="T44" fmla="*/ 41 w 1684"/>
                  <a:gd name="T45" fmla="*/ 34 h 880"/>
                  <a:gd name="T46" fmla="*/ 86 w 1684"/>
                  <a:gd name="T47" fmla="*/ 0 h 880"/>
                  <a:gd name="T48" fmla="*/ 62 w 1684"/>
                  <a:gd name="T49" fmla="*/ 0 h 880"/>
                  <a:gd name="T50" fmla="*/ 62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>
                  <a:gd name="T0" fmla="*/ 40 w 1190"/>
                  <a:gd name="T1" fmla="*/ 0 h 500"/>
                  <a:gd name="T2" fmla="*/ 472 w 1190"/>
                  <a:gd name="T3" fmla="*/ 172 h 500"/>
                  <a:gd name="T4" fmla="*/ 427 w 1190"/>
                  <a:gd name="T5" fmla="*/ 176 h 500"/>
                  <a:gd name="T6" fmla="*/ 0 w 1190"/>
                  <a:gd name="T7" fmla="*/ 10 h 500"/>
                  <a:gd name="T8" fmla="*/ 40 w 1190"/>
                  <a:gd name="T9" fmla="*/ 0 h 500"/>
                  <a:gd name="T10" fmla="*/ 4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>
                  <a:gd name="T0" fmla="*/ 46 w 160"/>
                  <a:gd name="T1" fmla="*/ 0 h 335"/>
                  <a:gd name="T2" fmla="*/ 7 w 160"/>
                  <a:gd name="T3" fmla="*/ 37 h 335"/>
                  <a:gd name="T4" fmla="*/ 0 w 160"/>
                  <a:gd name="T5" fmla="*/ 81 h 335"/>
                  <a:gd name="T6" fmla="*/ 13 w 160"/>
                  <a:gd name="T7" fmla="*/ 111 h 335"/>
                  <a:gd name="T8" fmla="*/ 37 w 160"/>
                  <a:gd name="T9" fmla="*/ 118 h 335"/>
                  <a:gd name="T10" fmla="*/ 30 w 160"/>
                  <a:gd name="T11" fmla="*/ 54 h 335"/>
                  <a:gd name="T12" fmla="*/ 63 w 160"/>
                  <a:gd name="T13" fmla="*/ 6 h 335"/>
                  <a:gd name="T14" fmla="*/ 46 w 160"/>
                  <a:gd name="T15" fmla="*/ 0 h 335"/>
                  <a:gd name="T16" fmla="*/ 46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>
                  <a:gd name="T0" fmla="*/ 6 w 489"/>
                  <a:gd name="T1" fmla="*/ 12 h 296"/>
                  <a:gd name="T2" fmla="*/ 63 w 489"/>
                  <a:gd name="T3" fmla="*/ 23 h 296"/>
                  <a:gd name="T4" fmla="*/ 128 w 489"/>
                  <a:gd name="T5" fmla="*/ 48 h 296"/>
                  <a:gd name="T6" fmla="*/ 174 w 489"/>
                  <a:gd name="T7" fmla="*/ 85 h 296"/>
                  <a:gd name="T8" fmla="*/ 129 w 489"/>
                  <a:gd name="T9" fmla="*/ 81 h 296"/>
                  <a:gd name="T10" fmla="*/ 55 w 489"/>
                  <a:gd name="T11" fmla="*/ 51 h 296"/>
                  <a:gd name="T12" fmla="*/ 20 w 489"/>
                  <a:gd name="T13" fmla="*/ 28 h 296"/>
                  <a:gd name="T14" fmla="*/ 42 w 489"/>
                  <a:gd name="T15" fmla="*/ 57 h 296"/>
                  <a:gd name="T16" fmla="*/ 107 w 489"/>
                  <a:gd name="T17" fmla="*/ 95 h 296"/>
                  <a:gd name="T18" fmla="*/ 184 w 489"/>
                  <a:gd name="T19" fmla="*/ 104 h 296"/>
                  <a:gd name="T20" fmla="*/ 193 w 489"/>
                  <a:gd name="T21" fmla="*/ 79 h 296"/>
                  <a:gd name="T22" fmla="*/ 156 w 489"/>
                  <a:gd name="T23" fmla="*/ 42 h 296"/>
                  <a:gd name="T24" fmla="*/ 67 w 489"/>
                  <a:gd name="T25" fmla="*/ 6 h 296"/>
                  <a:gd name="T26" fmla="*/ 0 w 489"/>
                  <a:gd name="T27" fmla="*/ 0 h 296"/>
                  <a:gd name="T28" fmla="*/ 6 w 489"/>
                  <a:gd name="T29" fmla="*/ 12 h 296"/>
                  <a:gd name="T30" fmla="*/ 6 w 489"/>
                  <a:gd name="T31" fmla="*/ 1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>
              <a:gd name="T0" fmla="*/ 0 w 4288"/>
              <a:gd name="T1" fmla="*/ 0 h 459"/>
              <a:gd name="T2" fmla="*/ 1295400 w 4288"/>
              <a:gd name="T3" fmla="*/ 406400 h 459"/>
              <a:gd name="T4" fmla="*/ 2476500 w 4288"/>
              <a:gd name="T5" fmla="*/ 228600 h 459"/>
              <a:gd name="T6" fmla="*/ 2946400 w 4288"/>
              <a:gd name="T7" fmla="*/ 596900 h 459"/>
              <a:gd name="T8" fmla="*/ 3721100 w 4288"/>
              <a:gd name="T9" fmla="*/ 241300 h 459"/>
              <a:gd name="T10" fmla="*/ 5613400 w 4288"/>
              <a:gd name="T11" fmla="*/ 723900 h 459"/>
              <a:gd name="T12" fmla="*/ 6807200 w 4288"/>
              <a:gd name="T13" fmla="*/ 215900 h 45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>
              <a:gd name="T0" fmla="*/ 0 w 560"/>
              <a:gd name="T1" fmla="*/ 50800 h 240"/>
              <a:gd name="T2" fmla="*/ 444500 w 560"/>
              <a:gd name="T3" fmla="*/ 228600 h 240"/>
              <a:gd name="T4" fmla="*/ 711200 w 560"/>
              <a:gd name="T5" fmla="*/ 25400 h 240"/>
              <a:gd name="T6" fmla="*/ 889000 w 560"/>
              <a:gd name="T7" fmla="*/ 381000 h 24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3A3223-B8BB-4DBF-AD51-D369FDF6CDA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7778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3DB040-A454-4067-9778-990830E8D22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11962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7D5CB9-942B-467B-92D3-95CAFE0DDAF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87448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C2161E-E366-43CD-8C51-9491A585BCD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3182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5A2932-ED1B-47F1-AD99-E5DA7B359CF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9726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334647-C1F4-452D-82E3-55544E0DBB8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30962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F03C2B-CA15-4A45-9AC4-C4BF2205A0C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478286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4B6FD6-5285-4415-B092-94A7F43EB8D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3152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9A1151-8FEB-46EF-A307-3FD2B591C7D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6616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1381B-3ADD-4627-B466-287F0079592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82644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19B4D5-78F6-4572-A9F0-C859EEF4D8E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7280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FABCA4-A9F3-4377-BC6C-2046CE0A260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1CD53C-6A56-4B43-B657-AF42880205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556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>
              <a:gd name="T0" fmla="*/ 1162050 w 2903"/>
              <a:gd name="T1" fmla="*/ 244856 h 3686"/>
              <a:gd name="T2" fmla="*/ 1026751 w 2903"/>
              <a:gd name="T3" fmla="*/ 45239 h 3686"/>
              <a:gd name="T4" fmla="*/ 897056 w 2903"/>
              <a:gd name="T5" fmla="*/ 0 h 3686"/>
              <a:gd name="T6" fmla="*/ 44032 w 2903"/>
              <a:gd name="T7" fmla="*/ 1589585 h 3686"/>
              <a:gd name="T8" fmla="*/ 44032 w 2903"/>
              <a:gd name="T9" fmla="*/ 1825394 h 3686"/>
              <a:gd name="T10" fmla="*/ 0 w 2903"/>
              <a:gd name="T11" fmla="*/ 2053285 h 3686"/>
              <a:gd name="T12" fmla="*/ 28821 w 2903"/>
              <a:gd name="T13" fmla="*/ 2084387 h 3686"/>
              <a:gd name="T14" fmla="*/ 176529 w 2903"/>
              <a:gd name="T15" fmla="*/ 1897211 h 3686"/>
              <a:gd name="T16" fmla="*/ 296217 w 2903"/>
              <a:gd name="T17" fmla="*/ 1825394 h 3686"/>
              <a:gd name="T18" fmla="*/ 1162050 w 2903"/>
              <a:gd name="T19" fmla="*/ 244856 h 3686"/>
              <a:gd name="T20" fmla="*/ 1162050 w 2903"/>
              <a:gd name="T21" fmla="*/ 244856 h 368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A128A5F-7D6C-4330-A6E9-1597222B118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032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>
              <a:gd name="T0" fmla="*/ 917850 w 2911"/>
              <a:gd name="T1" fmla="*/ 0 h 3703"/>
              <a:gd name="T2" fmla="*/ 52037 w 2911"/>
              <a:gd name="T3" fmla="*/ 1605520 h 3703"/>
              <a:gd name="T4" fmla="*/ 52437 w 2911"/>
              <a:gd name="T5" fmla="*/ 1812794 h 3703"/>
              <a:gd name="T6" fmla="*/ 0 w 2911"/>
              <a:gd name="T7" fmla="*/ 2057445 h 3703"/>
              <a:gd name="T8" fmla="*/ 20014 w 2911"/>
              <a:gd name="T9" fmla="*/ 2097087 h 3703"/>
              <a:gd name="T10" fmla="*/ 168920 w 2911"/>
              <a:gd name="T11" fmla="*/ 1898308 h 3703"/>
              <a:gd name="T12" fmla="*/ 305416 w 2911"/>
              <a:gd name="T13" fmla="*/ 1823554 h 3703"/>
              <a:gd name="T14" fmla="*/ 1165225 w 2911"/>
              <a:gd name="T15" fmla="*/ 242385 h 3703"/>
              <a:gd name="T16" fmla="*/ 1036334 w 2911"/>
              <a:gd name="T17" fmla="*/ 54367 h 3703"/>
              <a:gd name="T18" fmla="*/ 917850 w 2911"/>
              <a:gd name="T19" fmla="*/ 0 h 3703"/>
              <a:gd name="T20" fmla="*/ 917850 w 2911"/>
              <a:gd name="T21" fmla="*/ 0 h 3703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3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>
              <a:gd name="T0" fmla="*/ 0 w 2561"/>
              <a:gd name="T1" fmla="*/ 1406370 h 2777"/>
              <a:gd name="T2" fmla="*/ 172990 w 2561"/>
              <a:gd name="T3" fmla="*/ 1444854 h 2777"/>
              <a:gd name="T4" fmla="*/ 294723 w 2561"/>
              <a:gd name="T5" fmla="*/ 1571625 h 2777"/>
              <a:gd name="T6" fmla="*/ 1025525 w 2561"/>
              <a:gd name="T7" fmla="*/ 225811 h 2777"/>
              <a:gd name="T8" fmla="*/ 848130 w 2561"/>
              <a:gd name="T9" fmla="*/ 46407 h 2777"/>
              <a:gd name="T10" fmla="*/ 760034 w 2561"/>
              <a:gd name="T11" fmla="*/ 0 h 2777"/>
              <a:gd name="T12" fmla="*/ 0 w 2561"/>
              <a:gd name="T13" fmla="*/ 1406370 h 2777"/>
              <a:gd name="T14" fmla="*/ 0 w 2561"/>
              <a:gd name="T15" fmla="*/ 1406370 h 2777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1034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1051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>
                <a:gd name="T0" fmla="*/ 794 w 2177"/>
                <a:gd name="T1" fmla="*/ 630 h 1298"/>
                <a:gd name="T2" fmla="*/ 710 w 2177"/>
                <a:gd name="T3" fmla="*/ 553 h 1298"/>
                <a:gd name="T4" fmla="*/ 666 w 2177"/>
                <a:gd name="T5" fmla="*/ 239 h 1298"/>
                <a:gd name="T6" fmla="*/ 1070 w 2177"/>
                <a:gd name="T7" fmla="*/ 165 h 1298"/>
                <a:gd name="T8" fmla="*/ 1089 w 2177"/>
                <a:gd name="T9" fmla="*/ 102 h 1298"/>
                <a:gd name="T10" fmla="*/ 1050 w 2177"/>
                <a:gd name="T11" fmla="*/ 50 h 1298"/>
                <a:gd name="T12" fmla="*/ 638 w 2177"/>
                <a:gd name="T13" fmla="*/ 106 h 1298"/>
                <a:gd name="T14" fmla="*/ 610 w 2177"/>
                <a:gd name="T15" fmla="*/ 16 h 1298"/>
                <a:gd name="T16" fmla="*/ 543 w 2177"/>
                <a:gd name="T17" fmla="*/ 0 h 1298"/>
                <a:gd name="T18" fmla="*/ 479 w 2177"/>
                <a:gd name="T19" fmla="*/ 14 h 1298"/>
                <a:gd name="T20" fmla="*/ 444 w 2177"/>
                <a:gd name="T21" fmla="*/ 53 h 1298"/>
                <a:gd name="T22" fmla="*/ 469 w 2177"/>
                <a:gd name="T23" fmla="*/ 143 h 1298"/>
                <a:gd name="T24" fmla="*/ 330 w 2177"/>
                <a:gd name="T25" fmla="*/ 221 h 1298"/>
                <a:gd name="T26" fmla="*/ 492 w 2177"/>
                <a:gd name="T27" fmla="*/ 237 h 1298"/>
                <a:gd name="T28" fmla="*/ 556 w 2177"/>
                <a:gd name="T29" fmla="*/ 445 h 1298"/>
                <a:gd name="T30" fmla="*/ 71 w 2177"/>
                <a:gd name="T31" fmla="*/ 235 h 1298"/>
                <a:gd name="T32" fmla="*/ 23 w 2177"/>
                <a:gd name="T33" fmla="*/ 255 h 1298"/>
                <a:gd name="T34" fmla="*/ 0 w 2177"/>
                <a:gd name="T35" fmla="*/ 318 h 1298"/>
                <a:gd name="T36" fmla="*/ 28 w 2177"/>
                <a:gd name="T37" fmla="*/ 390 h 1298"/>
                <a:gd name="T38" fmla="*/ 570 w 2177"/>
                <a:gd name="T39" fmla="*/ 644 h 1298"/>
                <a:gd name="T40" fmla="*/ 689 w 2177"/>
                <a:gd name="T41" fmla="*/ 628 h 1298"/>
                <a:gd name="T42" fmla="*/ 785 w 2177"/>
                <a:gd name="T43" fmla="*/ 649 h 1298"/>
                <a:gd name="T44" fmla="*/ 794 w 2177"/>
                <a:gd name="T45" fmla="*/ 630 h 1298"/>
                <a:gd name="T46" fmla="*/ 794 w 2177"/>
                <a:gd name="T47" fmla="*/ 630 h 1298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2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>
                <a:gd name="T0" fmla="*/ 0 w 143"/>
                <a:gd name="T1" fmla="*/ 4 h 258"/>
                <a:gd name="T2" fmla="*/ 60 w 143"/>
                <a:gd name="T3" fmla="*/ 0 h 258"/>
                <a:gd name="T4" fmla="*/ 71 w 143"/>
                <a:gd name="T5" fmla="*/ 117 h 258"/>
                <a:gd name="T6" fmla="*/ 4 w 143"/>
                <a:gd name="T7" fmla="*/ 129 h 258"/>
                <a:gd name="T8" fmla="*/ 0 w 143"/>
                <a:gd name="T9" fmla="*/ 4 h 258"/>
                <a:gd name="T10" fmla="*/ 0 w 143"/>
                <a:gd name="T11" fmla="*/ 4 h 2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3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>
                <a:gd name="T0" fmla="*/ 68 w 1586"/>
                <a:gd name="T1" fmla="*/ 0 h 821"/>
                <a:gd name="T2" fmla="*/ 665 w 1586"/>
                <a:gd name="T3" fmla="*/ 259 h 821"/>
                <a:gd name="T4" fmla="*/ 713 w 1586"/>
                <a:gd name="T5" fmla="*/ 319 h 821"/>
                <a:gd name="T6" fmla="*/ 792 w 1586"/>
                <a:gd name="T7" fmla="*/ 396 h 821"/>
                <a:gd name="T8" fmla="*/ 782 w 1586"/>
                <a:gd name="T9" fmla="*/ 410 h 821"/>
                <a:gd name="T10" fmla="*/ 674 w 1586"/>
                <a:gd name="T11" fmla="*/ 393 h 821"/>
                <a:gd name="T12" fmla="*/ 572 w 1586"/>
                <a:gd name="T13" fmla="*/ 405 h 821"/>
                <a:gd name="T14" fmla="*/ 21 w 1586"/>
                <a:gd name="T15" fmla="*/ 149 h 821"/>
                <a:gd name="T16" fmla="*/ 0 w 1586"/>
                <a:gd name="T17" fmla="*/ 75 h 821"/>
                <a:gd name="T18" fmla="*/ 23 w 1586"/>
                <a:gd name="T19" fmla="*/ 16 h 821"/>
                <a:gd name="T20" fmla="*/ 68 w 1586"/>
                <a:gd name="T21" fmla="*/ 0 h 821"/>
                <a:gd name="T22" fmla="*/ 68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4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>
                <a:gd name="T0" fmla="*/ 0 w 1049"/>
                <a:gd name="T1" fmla="*/ 163 h 747"/>
                <a:gd name="T2" fmla="*/ 461 w 1049"/>
                <a:gd name="T3" fmla="*/ 374 h 747"/>
                <a:gd name="T4" fmla="*/ 470 w 1049"/>
                <a:gd name="T5" fmla="*/ 267 h 747"/>
                <a:gd name="T6" fmla="*/ 525 w 1049"/>
                <a:gd name="T7" fmla="*/ 211 h 747"/>
                <a:gd name="T8" fmla="*/ 39 w 1049"/>
                <a:gd name="T9" fmla="*/ 0 h 747"/>
                <a:gd name="T10" fmla="*/ 0 w 1049"/>
                <a:gd name="T11" fmla="*/ 64 h 747"/>
                <a:gd name="T12" fmla="*/ 0 w 1049"/>
                <a:gd name="T13" fmla="*/ 163 h 747"/>
                <a:gd name="T14" fmla="*/ 0 w 1049"/>
                <a:gd name="T15" fmla="*/ 163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5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>
                <a:gd name="T0" fmla="*/ 0 w 272"/>
                <a:gd name="T1" fmla="*/ 14 h 241"/>
                <a:gd name="T2" fmla="*/ 79 w 272"/>
                <a:gd name="T3" fmla="*/ 0 h 241"/>
                <a:gd name="T4" fmla="*/ 125 w 272"/>
                <a:gd name="T5" fmla="*/ 18 h 241"/>
                <a:gd name="T6" fmla="*/ 135 w 272"/>
                <a:gd name="T7" fmla="*/ 70 h 241"/>
                <a:gd name="T8" fmla="*/ 81 w 272"/>
                <a:gd name="T9" fmla="*/ 73 h 241"/>
                <a:gd name="T10" fmla="*/ 16 w 272"/>
                <a:gd name="T11" fmla="*/ 121 h 241"/>
                <a:gd name="T12" fmla="*/ 0 w 272"/>
                <a:gd name="T13" fmla="*/ 14 h 241"/>
                <a:gd name="T14" fmla="*/ 0 w 272"/>
                <a:gd name="T15" fmla="*/ 14 h 24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6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>
                <a:gd name="T0" fmla="*/ 76 w 152"/>
                <a:gd name="T1" fmla="*/ 2 h 224"/>
                <a:gd name="T2" fmla="*/ 76 w 152"/>
                <a:gd name="T3" fmla="*/ 112 h 224"/>
                <a:gd name="T4" fmla="*/ 0 w 152"/>
                <a:gd name="T5" fmla="*/ 4 h 224"/>
                <a:gd name="T6" fmla="*/ 36 w 152"/>
                <a:gd name="T7" fmla="*/ 0 h 224"/>
                <a:gd name="T8" fmla="*/ 76 w 152"/>
                <a:gd name="T9" fmla="*/ 2 h 224"/>
                <a:gd name="T10" fmla="*/ 76 w 152"/>
                <a:gd name="T11" fmla="*/ 2 h 22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7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>
                <a:gd name="T0" fmla="*/ 0 w 386"/>
                <a:gd name="T1" fmla="*/ 40 h 764"/>
                <a:gd name="T2" fmla="*/ 44 w 386"/>
                <a:gd name="T3" fmla="*/ 0 h 764"/>
                <a:gd name="T4" fmla="*/ 116 w 386"/>
                <a:gd name="T5" fmla="*/ 3 h 764"/>
                <a:gd name="T6" fmla="*/ 193 w 386"/>
                <a:gd name="T7" fmla="*/ 383 h 764"/>
                <a:gd name="T8" fmla="*/ 140 w 386"/>
                <a:gd name="T9" fmla="*/ 361 h 764"/>
                <a:gd name="T10" fmla="*/ 76 w 386"/>
                <a:gd name="T11" fmla="*/ 339 h 764"/>
                <a:gd name="T12" fmla="*/ 0 w 386"/>
                <a:gd name="T13" fmla="*/ 40 h 764"/>
                <a:gd name="T14" fmla="*/ 0 w 386"/>
                <a:gd name="T15" fmla="*/ 40 h 76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8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>
                <a:gd name="T0" fmla="*/ 346 w 728"/>
                <a:gd name="T1" fmla="*/ 0 h 348"/>
                <a:gd name="T2" fmla="*/ 0 w 728"/>
                <a:gd name="T3" fmla="*/ 53 h 348"/>
                <a:gd name="T4" fmla="*/ 14 w 728"/>
                <a:gd name="T5" fmla="*/ 174 h 348"/>
                <a:gd name="T6" fmla="*/ 358 w 728"/>
                <a:gd name="T7" fmla="*/ 119 h 348"/>
                <a:gd name="T8" fmla="*/ 364 w 728"/>
                <a:gd name="T9" fmla="*/ 22 h 348"/>
                <a:gd name="T10" fmla="*/ 346 w 728"/>
                <a:gd name="T11" fmla="*/ 0 h 348"/>
                <a:gd name="T12" fmla="*/ 346 w 728"/>
                <a:gd name="T13" fmla="*/ 0 h 3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9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>
                <a:gd name="T0" fmla="*/ 136 w 312"/>
                <a:gd name="T1" fmla="*/ 0 h 135"/>
                <a:gd name="T2" fmla="*/ 0 w 312"/>
                <a:gd name="T3" fmla="*/ 39 h 135"/>
                <a:gd name="T4" fmla="*/ 156 w 312"/>
                <a:gd name="T5" fmla="*/ 67 h 135"/>
                <a:gd name="T6" fmla="*/ 136 w 312"/>
                <a:gd name="T7" fmla="*/ 0 h 135"/>
                <a:gd name="T8" fmla="*/ 136 w 312"/>
                <a:gd name="T9" fmla="*/ 0 h 1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1060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1061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1074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>
                    <a:gd name="T0" fmla="*/ 0 w 313"/>
                    <a:gd name="T1" fmla="*/ 53 h 175"/>
                    <a:gd name="T2" fmla="*/ 57 w 313"/>
                    <a:gd name="T3" fmla="*/ 5 h 175"/>
                    <a:gd name="T4" fmla="*/ 107 w 313"/>
                    <a:gd name="T5" fmla="*/ 0 h 175"/>
                    <a:gd name="T6" fmla="*/ 146 w 313"/>
                    <a:gd name="T7" fmla="*/ 13 h 175"/>
                    <a:gd name="T8" fmla="*/ 157 w 313"/>
                    <a:gd name="T9" fmla="*/ 45 h 175"/>
                    <a:gd name="T10" fmla="*/ 84 w 313"/>
                    <a:gd name="T11" fmla="*/ 33 h 175"/>
                    <a:gd name="T12" fmla="*/ 37 w 313"/>
                    <a:gd name="T13" fmla="*/ 50 h 175"/>
                    <a:gd name="T14" fmla="*/ 7 w 313"/>
                    <a:gd name="T15" fmla="*/ 87 h 175"/>
                    <a:gd name="T16" fmla="*/ 0 w 313"/>
                    <a:gd name="T17" fmla="*/ 53 h 175"/>
                    <a:gd name="T18" fmla="*/ 0 w 313"/>
                    <a:gd name="T19" fmla="*/ 53 h 175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5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>
                    <a:gd name="T0" fmla="*/ 0 w 230"/>
                    <a:gd name="T1" fmla="*/ 20 h 266"/>
                    <a:gd name="T2" fmla="*/ 80 w 230"/>
                    <a:gd name="T3" fmla="*/ 133 h 266"/>
                    <a:gd name="T4" fmla="*/ 115 w 230"/>
                    <a:gd name="T5" fmla="*/ 126 h 266"/>
                    <a:gd name="T6" fmla="*/ 112 w 230"/>
                    <a:gd name="T7" fmla="*/ 9 h 266"/>
                    <a:gd name="T8" fmla="*/ 83 w 230"/>
                    <a:gd name="T9" fmla="*/ 0 h 266"/>
                    <a:gd name="T10" fmla="*/ 90 w 230"/>
                    <a:gd name="T11" fmla="*/ 99 h 266"/>
                    <a:gd name="T12" fmla="*/ 36 w 230"/>
                    <a:gd name="T13" fmla="*/ 2 h 266"/>
                    <a:gd name="T14" fmla="*/ 0 w 230"/>
                    <a:gd name="T15" fmla="*/ 20 h 266"/>
                    <a:gd name="T16" fmla="*/ 0 w 230"/>
                    <a:gd name="T17" fmla="*/ 20 h 26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6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>
                    <a:gd name="T0" fmla="*/ 0 w 87"/>
                    <a:gd name="T1" fmla="*/ 10 h 234"/>
                    <a:gd name="T2" fmla="*/ 18 w 87"/>
                    <a:gd name="T3" fmla="*/ 47 h 234"/>
                    <a:gd name="T4" fmla="*/ 22 w 87"/>
                    <a:gd name="T5" fmla="*/ 77 h 234"/>
                    <a:gd name="T6" fmla="*/ 13 w 87"/>
                    <a:gd name="T7" fmla="*/ 117 h 234"/>
                    <a:gd name="T8" fmla="*/ 40 w 87"/>
                    <a:gd name="T9" fmla="*/ 110 h 234"/>
                    <a:gd name="T10" fmla="*/ 43 w 87"/>
                    <a:gd name="T11" fmla="*/ 58 h 234"/>
                    <a:gd name="T12" fmla="*/ 23 w 87"/>
                    <a:gd name="T13" fmla="*/ 0 h 234"/>
                    <a:gd name="T14" fmla="*/ 0 w 87"/>
                    <a:gd name="T15" fmla="*/ 10 h 234"/>
                    <a:gd name="T16" fmla="*/ 0 w 87"/>
                    <a:gd name="T17" fmla="*/ 10 h 234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  <p:sp>
            <p:nvSpPr>
              <p:cNvPr id="1062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>
                  <a:gd name="T0" fmla="*/ 50 w 1190"/>
                  <a:gd name="T1" fmla="*/ 0 h 500"/>
                  <a:gd name="T2" fmla="*/ 595 w 1190"/>
                  <a:gd name="T3" fmla="*/ 245 h 500"/>
                  <a:gd name="T4" fmla="*/ 538 w 1190"/>
                  <a:gd name="T5" fmla="*/ 250 h 500"/>
                  <a:gd name="T6" fmla="*/ 0 w 1190"/>
                  <a:gd name="T7" fmla="*/ 14 h 500"/>
                  <a:gd name="T8" fmla="*/ 50 w 1190"/>
                  <a:gd name="T9" fmla="*/ 0 h 500"/>
                  <a:gd name="T10" fmla="*/ 5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063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>
                  <a:gd name="T0" fmla="*/ 7 w 489"/>
                  <a:gd name="T1" fmla="*/ 17 h 296"/>
                  <a:gd name="T2" fmla="*/ 80 w 489"/>
                  <a:gd name="T3" fmla="*/ 33 h 296"/>
                  <a:gd name="T4" fmla="*/ 162 w 489"/>
                  <a:gd name="T5" fmla="*/ 69 h 296"/>
                  <a:gd name="T6" fmla="*/ 220 w 489"/>
                  <a:gd name="T7" fmla="*/ 122 h 296"/>
                  <a:gd name="T8" fmla="*/ 163 w 489"/>
                  <a:gd name="T9" fmla="*/ 115 h 296"/>
                  <a:gd name="T10" fmla="*/ 69 w 489"/>
                  <a:gd name="T11" fmla="*/ 73 h 296"/>
                  <a:gd name="T12" fmla="*/ 25 w 489"/>
                  <a:gd name="T13" fmla="*/ 40 h 296"/>
                  <a:gd name="T14" fmla="*/ 53 w 489"/>
                  <a:gd name="T15" fmla="*/ 82 h 296"/>
                  <a:gd name="T16" fmla="*/ 136 w 489"/>
                  <a:gd name="T17" fmla="*/ 135 h 296"/>
                  <a:gd name="T18" fmla="*/ 233 w 489"/>
                  <a:gd name="T19" fmla="*/ 148 h 296"/>
                  <a:gd name="T20" fmla="*/ 244 w 489"/>
                  <a:gd name="T21" fmla="*/ 112 h 296"/>
                  <a:gd name="T22" fmla="*/ 197 w 489"/>
                  <a:gd name="T23" fmla="*/ 60 h 296"/>
                  <a:gd name="T24" fmla="*/ 85 w 489"/>
                  <a:gd name="T25" fmla="*/ 9 h 296"/>
                  <a:gd name="T26" fmla="*/ 0 w 489"/>
                  <a:gd name="T27" fmla="*/ 0 h 296"/>
                  <a:gd name="T28" fmla="*/ 7 w 489"/>
                  <a:gd name="T29" fmla="*/ 17 h 296"/>
                  <a:gd name="T30" fmla="*/ 7 w 489"/>
                  <a:gd name="T31" fmla="*/ 17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064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>
                  <a:gd name="T0" fmla="*/ 12 w 213"/>
                  <a:gd name="T1" fmla="*/ 0 h 478"/>
                  <a:gd name="T2" fmla="*/ 46 w 213"/>
                  <a:gd name="T3" fmla="*/ 12 h 478"/>
                  <a:gd name="T4" fmla="*/ 40 w 213"/>
                  <a:gd name="T5" fmla="*/ 96 h 478"/>
                  <a:gd name="T6" fmla="*/ 53 w 213"/>
                  <a:gd name="T7" fmla="*/ 163 h 478"/>
                  <a:gd name="T8" fmla="*/ 107 w 213"/>
                  <a:gd name="T9" fmla="*/ 225 h 478"/>
                  <a:gd name="T10" fmla="*/ 49 w 213"/>
                  <a:gd name="T11" fmla="*/ 238 h 478"/>
                  <a:gd name="T12" fmla="*/ 15 w 213"/>
                  <a:gd name="T13" fmla="*/ 171 h 478"/>
                  <a:gd name="T14" fmla="*/ 0 w 213"/>
                  <a:gd name="T15" fmla="*/ 28 h 478"/>
                  <a:gd name="T16" fmla="*/ 12 w 213"/>
                  <a:gd name="T17" fmla="*/ 0 h 478"/>
                  <a:gd name="T18" fmla="*/ 12 w 213"/>
                  <a:gd name="T19" fmla="*/ 0 h 478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grpSp>
            <p:nvGrpSpPr>
              <p:cNvPr id="1065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1066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>
                    <a:gd name="T0" fmla="*/ 55 w 150"/>
                    <a:gd name="T1" fmla="*/ 0 h 173"/>
                    <a:gd name="T2" fmla="*/ 20 w 150"/>
                    <a:gd name="T3" fmla="*/ 33 h 173"/>
                    <a:gd name="T4" fmla="*/ 0 w 150"/>
                    <a:gd name="T5" fmla="*/ 87 h 173"/>
                    <a:gd name="T6" fmla="*/ 40 w 150"/>
                    <a:gd name="T7" fmla="*/ 80 h 173"/>
                    <a:gd name="T8" fmla="*/ 52 w 150"/>
                    <a:gd name="T9" fmla="*/ 42 h 173"/>
                    <a:gd name="T10" fmla="*/ 75 w 150"/>
                    <a:gd name="T11" fmla="*/ 14 h 173"/>
                    <a:gd name="T12" fmla="*/ 55 w 150"/>
                    <a:gd name="T13" fmla="*/ 0 h 173"/>
                    <a:gd name="T14" fmla="*/ 55 w 150"/>
                    <a:gd name="T15" fmla="*/ 0 h 17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7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>
                    <a:gd name="T0" fmla="*/ 78 w 1684"/>
                    <a:gd name="T1" fmla="*/ 0 h 880"/>
                    <a:gd name="T2" fmla="*/ 32 w 1684"/>
                    <a:gd name="T3" fmla="*/ 26 h 880"/>
                    <a:gd name="T4" fmla="*/ 0 w 1684"/>
                    <a:gd name="T5" fmla="*/ 104 h 880"/>
                    <a:gd name="T6" fmla="*/ 34 w 1684"/>
                    <a:gd name="T7" fmla="*/ 179 h 880"/>
                    <a:gd name="T8" fmla="*/ 591 w 1684"/>
                    <a:gd name="T9" fmla="*/ 434 h 880"/>
                    <a:gd name="T10" fmla="*/ 711 w 1684"/>
                    <a:gd name="T11" fmla="*/ 418 h 880"/>
                    <a:gd name="T12" fmla="*/ 808 w 1684"/>
                    <a:gd name="T13" fmla="*/ 440 h 880"/>
                    <a:gd name="T14" fmla="*/ 842 w 1684"/>
                    <a:gd name="T15" fmla="*/ 404 h 880"/>
                    <a:gd name="T16" fmla="*/ 751 w 1684"/>
                    <a:gd name="T17" fmla="*/ 332 h 880"/>
                    <a:gd name="T18" fmla="*/ 714 w 1684"/>
                    <a:gd name="T19" fmla="*/ 256 h 880"/>
                    <a:gd name="T20" fmla="*/ 685 w 1684"/>
                    <a:gd name="T21" fmla="*/ 264 h 880"/>
                    <a:gd name="T22" fmla="*/ 720 w 1684"/>
                    <a:gd name="T23" fmla="*/ 332 h 880"/>
                    <a:gd name="T24" fmla="*/ 789 w 1684"/>
                    <a:gd name="T25" fmla="*/ 405 h 880"/>
                    <a:gd name="T26" fmla="*/ 707 w 1684"/>
                    <a:gd name="T27" fmla="*/ 394 h 880"/>
                    <a:gd name="T28" fmla="*/ 610 w 1684"/>
                    <a:gd name="T29" fmla="*/ 407 h 880"/>
                    <a:gd name="T30" fmla="*/ 628 w 1684"/>
                    <a:gd name="T31" fmla="*/ 325 h 880"/>
                    <a:gd name="T32" fmla="*/ 669 w 1684"/>
                    <a:gd name="T33" fmla="*/ 269 h 880"/>
                    <a:gd name="T34" fmla="*/ 621 w 1684"/>
                    <a:gd name="T35" fmla="*/ 276 h 880"/>
                    <a:gd name="T36" fmla="*/ 583 w 1684"/>
                    <a:gd name="T37" fmla="*/ 329 h 880"/>
                    <a:gd name="T38" fmla="*/ 570 w 1684"/>
                    <a:gd name="T39" fmla="*/ 396 h 880"/>
                    <a:gd name="T40" fmla="*/ 54 w 1684"/>
                    <a:gd name="T41" fmla="*/ 155 h 880"/>
                    <a:gd name="T42" fmla="*/ 40 w 1684"/>
                    <a:gd name="T43" fmla="*/ 108 h 880"/>
                    <a:gd name="T44" fmla="*/ 52 w 1684"/>
                    <a:gd name="T45" fmla="*/ 48 h 880"/>
                    <a:gd name="T46" fmla="*/ 109 w 1684"/>
                    <a:gd name="T47" fmla="*/ 0 h 880"/>
                    <a:gd name="T48" fmla="*/ 78 w 1684"/>
                    <a:gd name="T49" fmla="*/ 0 h 880"/>
                    <a:gd name="T50" fmla="*/ 78 w 1684"/>
                    <a:gd name="T51" fmla="*/ 0 h 880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ahLst/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8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>
                    <a:gd name="T0" fmla="*/ 58 w 160"/>
                    <a:gd name="T1" fmla="*/ 0 h 335"/>
                    <a:gd name="T2" fmla="*/ 10 w 160"/>
                    <a:gd name="T3" fmla="*/ 53 h 335"/>
                    <a:gd name="T4" fmla="*/ 0 w 160"/>
                    <a:gd name="T5" fmla="*/ 115 h 335"/>
                    <a:gd name="T6" fmla="*/ 17 w 160"/>
                    <a:gd name="T7" fmla="*/ 157 h 335"/>
                    <a:gd name="T8" fmla="*/ 47 w 160"/>
                    <a:gd name="T9" fmla="*/ 167 h 335"/>
                    <a:gd name="T10" fmla="*/ 38 w 160"/>
                    <a:gd name="T11" fmla="*/ 77 h 335"/>
                    <a:gd name="T12" fmla="*/ 80 w 160"/>
                    <a:gd name="T13" fmla="*/ 8 h 335"/>
                    <a:gd name="T14" fmla="*/ 58 w 160"/>
                    <a:gd name="T15" fmla="*/ 0 h 335"/>
                    <a:gd name="T16" fmla="*/ 58 w 160"/>
                    <a:gd name="T17" fmla="*/ 0 h 335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9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>
                    <a:gd name="T0" fmla="*/ 109 w 642"/>
                    <a:gd name="T1" fmla="*/ 448 h 1188"/>
                    <a:gd name="T2" fmla="*/ 0 w 642"/>
                    <a:gd name="T3" fmla="*/ 62 h 1188"/>
                    <a:gd name="T4" fmla="*/ 41 w 642"/>
                    <a:gd name="T5" fmla="*/ 19 h 1188"/>
                    <a:gd name="T6" fmla="*/ 129 w 642"/>
                    <a:gd name="T7" fmla="*/ 0 h 1188"/>
                    <a:gd name="T8" fmla="*/ 200 w 642"/>
                    <a:gd name="T9" fmla="*/ 29 h 1188"/>
                    <a:gd name="T10" fmla="*/ 322 w 642"/>
                    <a:gd name="T11" fmla="*/ 594 h 1188"/>
                    <a:gd name="T12" fmla="*/ 278 w 642"/>
                    <a:gd name="T13" fmla="*/ 546 h 1188"/>
                    <a:gd name="T14" fmla="*/ 178 w 642"/>
                    <a:gd name="T15" fmla="*/ 49 h 1188"/>
                    <a:gd name="T16" fmla="*/ 113 w 642"/>
                    <a:gd name="T17" fmla="*/ 31 h 1188"/>
                    <a:gd name="T18" fmla="*/ 60 w 642"/>
                    <a:gd name="T19" fmla="*/ 37 h 1188"/>
                    <a:gd name="T20" fmla="*/ 38 w 642"/>
                    <a:gd name="T21" fmla="*/ 71 h 1188"/>
                    <a:gd name="T22" fmla="*/ 153 w 642"/>
                    <a:gd name="T23" fmla="*/ 462 h 1188"/>
                    <a:gd name="T24" fmla="*/ 109 w 642"/>
                    <a:gd name="T25" fmla="*/ 448 h 1188"/>
                    <a:gd name="T26" fmla="*/ 109 w 642"/>
                    <a:gd name="T27" fmla="*/ 448 h 1188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</a:gdLst>
                  <a:ahLst/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0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>
                    <a:gd name="T0" fmla="*/ 0 w 192"/>
                    <a:gd name="T1" fmla="*/ 14 h 504"/>
                    <a:gd name="T2" fmla="*/ 38 w 192"/>
                    <a:gd name="T3" fmla="*/ 97 h 504"/>
                    <a:gd name="T4" fmla="*/ 57 w 192"/>
                    <a:gd name="T5" fmla="*/ 159 h 504"/>
                    <a:gd name="T6" fmla="*/ 58 w 192"/>
                    <a:gd name="T7" fmla="*/ 252 h 504"/>
                    <a:gd name="T8" fmla="*/ 96 w 192"/>
                    <a:gd name="T9" fmla="*/ 252 h 504"/>
                    <a:gd name="T10" fmla="*/ 94 w 192"/>
                    <a:gd name="T11" fmla="*/ 180 h 504"/>
                    <a:gd name="T12" fmla="*/ 81 w 192"/>
                    <a:gd name="T13" fmla="*/ 104 h 504"/>
                    <a:gd name="T14" fmla="*/ 50 w 192"/>
                    <a:gd name="T15" fmla="*/ 30 h 504"/>
                    <a:gd name="T16" fmla="*/ 32 w 192"/>
                    <a:gd name="T17" fmla="*/ 0 h 504"/>
                    <a:gd name="T18" fmla="*/ 0 w 192"/>
                    <a:gd name="T19" fmla="*/ 14 h 504"/>
                    <a:gd name="T20" fmla="*/ 0 w 192"/>
                    <a:gd name="T21" fmla="*/ 14 h 504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1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>
                    <a:gd name="T0" fmla="*/ 149 w 390"/>
                    <a:gd name="T1" fmla="*/ 0 h 269"/>
                    <a:gd name="T2" fmla="*/ 129 w 390"/>
                    <a:gd name="T3" fmla="*/ 9 h 269"/>
                    <a:gd name="T4" fmla="*/ 127 w 390"/>
                    <a:gd name="T5" fmla="*/ 33 h 269"/>
                    <a:gd name="T6" fmla="*/ 0 w 390"/>
                    <a:gd name="T7" fmla="*/ 85 h 269"/>
                    <a:gd name="T8" fmla="*/ 0 w 390"/>
                    <a:gd name="T9" fmla="*/ 111 h 269"/>
                    <a:gd name="T10" fmla="*/ 142 w 390"/>
                    <a:gd name="T11" fmla="*/ 113 h 269"/>
                    <a:gd name="T12" fmla="*/ 160 w 390"/>
                    <a:gd name="T13" fmla="*/ 135 h 269"/>
                    <a:gd name="T14" fmla="*/ 195 w 390"/>
                    <a:gd name="T15" fmla="*/ 133 h 269"/>
                    <a:gd name="T16" fmla="*/ 192 w 390"/>
                    <a:gd name="T17" fmla="*/ 95 h 269"/>
                    <a:gd name="T18" fmla="*/ 58 w 390"/>
                    <a:gd name="T19" fmla="*/ 88 h 269"/>
                    <a:gd name="T20" fmla="*/ 167 w 390"/>
                    <a:gd name="T21" fmla="*/ 45 h 269"/>
                    <a:gd name="T22" fmla="*/ 149 w 390"/>
                    <a:gd name="T23" fmla="*/ 0 h 269"/>
                    <a:gd name="T24" fmla="*/ 149 w 390"/>
                    <a:gd name="T25" fmla="*/ 0 h 269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2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>
                    <a:gd name="T0" fmla="*/ 0 w 941"/>
                    <a:gd name="T1" fmla="*/ 66 h 424"/>
                    <a:gd name="T2" fmla="*/ 432 w 941"/>
                    <a:gd name="T3" fmla="*/ 0 h 424"/>
                    <a:gd name="T4" fmla="*/ 463 w 941"/>
                    <a:gd name="T5" fmla="*/ 39 h 424"/>
                    <a:gd name="T6" fmla="*/ 471 w 941"/>
                    <a:gd name="T7" fmla="*/ 91 h 424"/>
                    <a:gd name="T8" fmla="*/ 452 w 941"/>
                    <a:gd name="T9" fmla="*/ 141 h 424"/>
                    <a:gd name="T10" fmla="*/ 29 w 941"/>
                    <a:gd name="T11" fmla="*/ 212 h 424"/>
                    <a:gd name="T12" fmla="*/ 27 w 941"/>
                    <a:gd name="T13" fmla="*/ 192 h 424"/>
                    <a:gd name="T14" fmla="*/ 432 w 941"/>
                    <a:gd name="T15" fmla="*/ 121 h 424"/>
                    <a:gd name="T16" fmla="*/ 447 w 941"/>
                    <a:gd name="T17" fmla="*/ 73 h 424"/>
                    <a:gd name="T18" fmla="*/ 420 w 941"/>
                    <a:gd name="T19" fmla="*/ 29 h 424"/>
                    <a:gd name="T20" fmla="*/ 0 w 941"/>
                    <a:gd name="T21" fmla="*/ 93 h 424"/>
                    <a:gd name="T22" fmla="*/ 0 w 941"/>
                    <a:gd name="T23" fmla="*/ 66 h 424"/>
                    <a:gd name="T24" fmla="*/ 0 w 941"/>
                    <a:gd name="T25" fmla="*/ 66 h 424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3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>
                    <a:gd name="T0" fmla="*/ 0 w 488"/>
                    <a:gd name="T1" fmla="*/ 63 h 173"/>
                    <a:gd name="T2" fmla="*/ 33 w 488"/>
                    <a:gd name="T3" fmla="*/ 86 h 173"/>
                    <a:gd name="T4" fmla="*/ 111 w 488"/>
                    <a:gd name="T5" fmla="*/ 83 h 173"/>
                    <a:gd name="T6" fmla="*/ 210 w 488"/>
                    <a:gd name="T7" fmla="*/ 58 h 173"/>
                    <a:gd name="T8" fmla="*/ 245 w 488"/>
                    <a:gd name="T9" fmla="*/ 21 h 173"/>
                    <a:gd name="T10" fmla="*/ 222 w 488"/>
                    <a:gd name="T11" fmla="*/ 1 h 173"/>
                    <a:gd name="T12" fmla="*/ 127 w 488"/>
                    <a:gd name="T13" fmla="*/ 0 h 173"/>
                    <a:gd name="T14" fmla="*/ 55 w 488"/>
                    <a:gd name="T15" fmla="*/ 6 h 173"/>
                    <a:gd name="T16" fmla="*/ 8 w 488"/>
                    <a:gd name="T17" fmla="*/ 38 h 173"/>
                    <a:gd name="T18" fmla="*/ 56 w 488"/>
                    <a:gd name="T19" fmla="*/ 47 h 173"/>
                    <a:gd name="T20" fmla="*/ 138 w 488"/>
                    <a:gd name="T21" fmla="*/ 26 h 173"/>
                    <a:gd name="T22" fmla="*/ 209 w 488"/>
                    <a:gd name="T23" fmla="*/ 26 h 173"/>
                    <a:gd name="T24" fmla="*/ 135 w 488"/>
                    <a:gd name="T25" fmla="*/ 55 h 173"/>
                    <a:gd name="T26" fmla="*/ 71 w 488"/>
                    <a:gd name="T27" fmla="*/ 63 h 173"/>
                    <a:gd name="T28" fmla="*/ 0 w 488"/>
                    <a:gd name="T29" fmla="*/ 63 h 173"/>
                    <a:gd name="T30" fmla="*/ 0 w 488"/>
                    <a:gd name="T31" fmla="*/ 63 h 173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</a:gdLst>
                  <a:ahLst/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</p:grpSp>
      </p:grpSp>
      <p:grpSp>
        <p:nvGrpSpPr>
          <p:cNvPr id="1035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1049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>
                <a:gd name="T0" fmla="*/ 184 w 772"/>
                <a:gd name="T1" fmla="*/ 1379 h 3266"/>
                <a:gd name="T2" fmla="*/ 101 w 772"/>
                <a:gd name="T3" fmla="*/ 1287 h 3266"/>
                <a:gd name="T4" fmla="*/ 85 w 772"/>
                <a:gd name="T5" fmla="*/ 1216 h 3266"/>
                <a:gd name="T6" fmla="*/ 99 w 772"/>
                <a:gd name="T7" fmla="*/ 1111 h 3266"/>
                <a:gd name="T8" fmla="*/ 157 w 772"/>
                <a:gd name="T9" fmla="*/ 984 h 3266"/>
                <a:gd name="T10" fmla="*/ 170 w 772"/>
                <a:gd name="T11" fmla="*/ 904 h 3266"/>
                <a:gd name="T12" fmla="*/ 157 w 772"/>
                <a:gd name="T13" fmla="*/ 851 h 3266"/>
                <a:gd name="T14" fmla="*/ 106 w 772"/>
                <a:gd name="T15" fmla="*/ 812 h 3266"/>
                <a:gd name="T16" fmla="*/ 96 w 772"/>
                <a:gd name="T17" fmla="*/ 763 h 3266"/>
                <a:gd name="T18" fmla="*/ 114 w 772"/>
                <a:gd name="T19" fmla="*/ 693 h 3266"/>
                <a:gd name="T20" fmla="*/ 197 w 772"/>
                <a:gd name="T21" fmla="*/ 505 h 3266"/>
                <a:gd name="T22" fmla="*/ 205 w 772"/>
                <a:gd name="T23" fmla="*/ 413 h 3266"/>
                <a:gd name="T24" fmla="*/ 184 w 772"/>
                <a:gd name="T25" fmla="*/ 312 h 3266"/>
                <a:gd name="T26" fmla="*/ 114 w 772"/>
                <a:gd name="T27" fmla="*/ 263 h 3266"/>
                <a:gd name="T28" fmla="*/ 53 w 772"/>
                <a:gd name="T29" fmla="*/ 184 h 3266"/>
                <a:gd name="T30" fmla="*/ 0 w 772"/>
                <a:gd name="T31" fmla="*/ 0 h 3266"/>
                <a:gd name="T32" fmla="*/ 8 w 772"/>
                <a:gd name="T33" fmla="*/ 167 h 3266"/>
                <a:gd name="T34" fmla="*/ 48 w 772"/>
                <a:gd name="T35" fmla="*/ 267 h 3266"/>
                <a:gd name="T36" fmla="*/ 101 w 772"/>
                <a:gd name="T37" fmla="*/ 329 h 3266"/>
                <a:gd name="T38" fmla="*/ 160 w 772"/>
                <a:gd name="T39" fmla="*/ 364 h 3266"/>
                <a:gd name="T40" fmla="*/ 163 w 772"/>
                <a:gd name="T41" fmla="*/ 456 h 3266"/>
                <a:gd name="T42" fmla="*/ 133 w 772"/>
                <a:gd name="T43" fmla="*/ 553 h 3266"/>
                <a:gd name="T44" fmla="*/ 64 w 772"/>
                <a:gd name="T45" fmla="*/ 724 h 3266"/>
                <a:gd name="T46" fmla="*/ 61 w 772"/>
                <a:gd name="T47" fmla="*/ 834 h 3266"/>
                <a:gd name="T48" fmla="*/ 125 w 772"/>
                <a:gd name="T49" fmla="*/ 895 h 3266"/>
                <a:gd name="T50" fmla="*/ 122 w 772"/>
                <a:gd name="T51" fmla="*/ 952 h 3266"/>
                <a:gd name="T52" fmla="*/ 66 w 772"/>
                <a:gd name="T53" fmla="*/ 1071 h 3266"/>
                <a:gd name="T54" fmla="*/ 42 w 772"/>
                <a:gd name="T55" fmla="*/ 1185 h 3266"/>
                <a:gd name="T56" fmla="*/ 64 w 772"/>
                <a:gd name="T57" fmla="*/ 1308 h 3266"/>
                <a:gd name="T58" fmla="*/ 114 w 772"/>
                <a:gd name="T59" fmla="*/ 1374 h 3266"/>
                <a:gd name="T60" fmla="*/ 178 w 772"/>
                <a:gd name="T61" fmla="*/ 1427 h 3266"/>
                <a:gd name="T62" fmla="*/ 184 w 772"/>
                <a:gd name="T63" fmla="*/ 1379 h 3266"/>
                <a:gd name="T64" fmla="*/ 184 w 772"/>
                <a:gd name="T65" fmla="*/ 1379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0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>
                <a:gd name="T0" fmla="*/ 184 w 772"/>
                <a:gd name="T1" fmla="*/ 1578 h 3266"/>
                <a:gd name="T2" fmla="*/ 101 w 772"/>
                <a:gd name="T3" fmla="*/ 1473 h 3266"/>
                <a:gd name="T4" fmla="*/ 85 w 772"/>
                <a:gd name="T5" fmla="*/ 1392 h 3266"/>
                <a:gd name="T6" fmla="*/ 99 w 772"/>
                <a:gd name="T7" fmla="*/ 1271 h 3266"/>
                <a:gd name="T8" fmla="*/ 157 w 772"/>
                <a:gd name="T9" fmla="*/ 1126 h 3266"/>
                <a:gd name="T10" fmla="*/ 170 w 772"/>
                <a:gd name="T11" fmla="*/ 1035 h 3266"/>
                <a:gd name="T12" fmla="*/ 157 w 772"/>
                <a:gd name="T13" fmla="*/ 974 h 3266"/>
                <a:gd name="T14" fmla="*/ 106 w 772"/>
                <a:gd name="T15" fmla="*/ 930 h 3266"/>
                <a:gd name="T16" fmla="*/ 96 w 772"/>
                <a:gd name="T17" fmla="*/ 874 h 3266"/>
                <a:gd name="T18" fmla="*/ 114 w 772"/>
                <a:gd name="T19" fmla="*/ 794 h 3266"/>
                <a:gd name="T20" fmla="*/ 197 w 772"/>
                <a:gd name="T21" fmla="*/ 578 h 3266"/>
                <a:gd name="T22" fmla="*/ 205 w 772"/>
                <a:gd name="T23" fmla="*/ 473 h 3266"/>
                <a:gd name="T24" fmla="*/ 184 w 772"/>
                <a:gd name="T25" fmla="*/ 357 h 3266"/>
                <a:gd name="T26" fmla="*/ 114 w 772"/>
                <a:gd name="T27" fmla="*/ 302 h 3266"/>
                <a:gd name="T28" fmla="*/ 53 w 772"/>
                <a:gd name="T29" fmla="*/ 211 h 3266"/>
                <a:gd name="T30" fmla="*/ 0 w 772"/>
                <a:gd name="T31" fmla="*/ 0 h 3266"/>
                <a:gd name="T32" fmla="*/ 8 w 772"/>
                <a:gd name="T33" fmla="*/ 191 h 3266"/>
                <a:gd name="T34" fmla="*/ 48 w 772"/>
                <a:gd name="T35" fmla="*/ 306 h 3266"/>
                <a:gd name="T36" fmla="*/ 101 w 772"/>
                <a:gd name="T37" fmla="*/ 377 h 3266"/>
                <a:gd name="T38" fmla="*/ 160 w 772"/>
                <a:gd name="T39" fmla="*/ 417 h 3266"/>
                <a:gd name="T40" fmla="*/ 163 w 772"/>
                <a:gd name="T41" fmla="*/ 522 h 3266"/>
                <a:gd name="T42" fmla="*/ 133 w 772"/>
                <a:gd name="T43" fmla="*/ 633 h 3266"/>
                <a:gd name="T44" fmla="*/ 64 w 772"/>
                <a:gd name="T45" fmla="*/ 829 h 3266"/>
                <a:gd name="T46" fmla="*/ 61 w 772"/>
                <a:gd name="T47" fmla="*/ 955 h 3266"/>
                <a:gd name="T48" fmla="*/ 125 w 772"/>
                <a:gd name="T49" fmla="*/ 1025 h 3266"/>
                <a:gd name="T50" fmla="*/ 122 w 772"/>
                <a:gd name="T51" fmla="*/ 1090 h 3266"/>
                <a:gd name="T52" fmla="*/ 66 w 772"/>
                <a:gd name="T53" fmla="*/ 1226 h 3266"/>
                <a:gd name="T54" fmla="*/ 42 w 772"/>
                <a:gd name="T55" fmla="*/ 1357 h 3266"/>
                <a:gd name="T56" fmla="*/ 64 w 772"/>
                <a:gd name="T57" fmla="*/ 1497 h 3266"/>
                <a:gd name="T58" fmla="*/ 114 w 772"/>
                <a:gd name="T59" fmla="*/ 1572 h 3266"/>
                <a:gd name="T60" fmla="*/ 178 w 772"/>
                <a:gd name="T61" fmla="*/ 1633 h 3266"/>
                <a:gd name="T62" fmla="*/ 184 w 772"/>
                <a:gd name="T63" fmla="*/ 1578 h 3266"/>
                <a:gd name="T64" fmla="*/ 184 w 772"/>
                <a:gd name="T65" fmla="*/ 1578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  <p:grpSp>
        <p:nvGrpSpPr>
          <p:cNvPr id="1036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1037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1039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>
                  <a:gd name="T0" fmla="*/ 31 w 245"/>
                  <a:gd name="T1" fmla="*/ 3 h 806"/>
                  <a:gd name="T2" fmla="*/ 33 w 245"/>
                  <a:gd name="T3" fmla="*/ 122 h 806"/>
                  <a:gd name="T4" fmla="*/ 0 w 245"/>
                  <a:gd name="T5" fmla="*/ 288 h 806"/>
                  <a:gd name="T6" fmla="*/ 20 w 245"/>
                  <a:gd name="T7" fmla="*/ 282 h 806"/>
                  <a:gd name="T8" fmla="*/ 55 w 245"/>
                  <a:gd name="T9" fmla="*/ 134 h 806"/>
                  <a:gd name="T10" fmla="*/ 62 w 245"/>
                  <a:gd name="T11" fmla="*/ 0 h 806"/>
                  <a:gd name="T12" fmla="*/ 31 w 245"/>
                  <a:gd name="T13" fmla="*/ 3 h 806"/>
                  <a:gd name="T14" fmla="*/ 31 w 245"/>
                  <a:gd name="T15" fmla="*/ 3 h 80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grpSp>
            <p:nvGrpSpPr>
              <p:cNvPr id="1040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1041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>
                    <a:gd name="T0" fmla="*/ 0 w 604"/>
                    <a:gd name="T1" fmla="*/ 0 h 349"/>
                    <a:gd name="T2" fmla="*/ 75 w 604"/>
                    <a:gd name="T3" fmla="*/ 66 h 349"/>
                    <a:gd name="T4" fmla="*/ 127 w 604"/>
                    <a:gd name="T5" fmla="*/ 125 h 349"/>
                    <a:gd name="T6" fmla="*/ 153 w 604"/>
                    <a:gd name="T7" fmla="*/ 50 h 349"/>
                    <a:gd name="T8" fmla="*/ 91 w 604"/>
                    <a:gd name="T9" fmla="*/ 3 h 349"/>
                    <a:gd name="T10" fmla="*/ 118 w 604"/>
                    <a:gd name="T11" fmla="*/ 66 h 349"/>
                    <a:gd name="T12" fmla="*/ 33 w 604"/>
                    <a:gd name="T13" fmla="*/ 6 h 349"/>
                    <a:gd name="T14" fmla="*/ 0 w 604"/>
                    <a:gd name="T15" fmla="*/ 0 h 349"/>
                    <a:gd name="T16" fmla="*/ 0 w 604"/>
                    <a:gd name="T17" fmla="*/ 0 h 349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2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59" y="321"/>
                  <a:ext cx="269" cy="438"/>
                </a:xfrm>
                <a:custGeom>
                  <a:avLst/>
                  <a:gdLst>
                    <a:gd name="T0" fmla="*/ 187 w 1064"/>
                    <a:gd name="T1" fmla="*/ 46 h 1230"/>
                    <a:gd name="T2" fmla="*/ 123 w 1064"/>
                    <a:gd name="T3" fmla="*/ 125 h 1230"/>
                    <a:gd name="T4" fmla="*/ 41 w 1064"/>
                    <a:gd name="T5" fmla="*/ 271 h 1230"/>
                    <a:gd name="T6" fmla="*/ 0 w 1064"/>
                    <a:gd name="T7" fmla="*/ 392 h 1230"/>
                    <a:gd name="T8" fmla="*/ 15 w 1064"/>
                    <a:gd name="T9" fmla="*/ 438 h 1230"/>
                    <a:gd name="T10" fmla="*/ 66 w 1064"/>
                    <a:gd name="T11" fmla="*/ 428 h 1230"/>
                    <a:gd name="T12" fmla="*/ 146 w 1064"/>
                    <a:gd name="T13" fmla="*/ 325 h 1230"/>
                    <a:gd name="T14" fmla="*/ 221 w 1064"/>
                    <a:gd name="T15" fmla="*/ 190 h 1230"/>
                    <a:gd name="T16" fmla="*/ 261 w 1064"/>
                    <a:gd name="T17" fmla="*/ 96 h 1230"/>
                    <a:gd name="T18" fmla="*/ 269 w 1064"/>
                    <a:gd name="T19" fmla="*/ 30 h 1230"/>
                    <a:gd name="T20" fmla="*/ 247 w 1064"/>
                    <a:gd name="T21" fmla="*/ 0 h 1230"/>
                    <a:gd name="T22" fmla="*/ 211 w 1064"/>
                    <a:gd name="T23" fmla="*/ 23 h 1230"/>
                    <a:gd name="T24" fmla="*/ 245 w 1064"/>
                    <a:gd name="T25" fmla="*/ 38 h 1230"/>
                    <a:gd name="T26" fmla="*/ 221 w 1064"/>
                    <a:gd name="T27" fmla="*/ 125 h 1230"/>
                    <a:gd name="T28" fmla="*/ 174 w 1064"/>
                    <a:gd name="T29" fmla="*/ 234 h 1230"/>
                    <a:gd name="T30" fmla="*/ 88 w 1064"/>
                    <a:gd name="T31" fmla="*/ 359 h 1230"/>
                    <a:gd name="T32" fmla="*/ 29 w 1064"/>
                    <a:gd name="T33" fmla="*/ 397 h 1230"/>
                    <a:gd name="T34" fmla="*/ 34 w 1064"/>
                    <a:gd name="T35" fmla="*/ 336 h 1230"/>
                    <a:gd name="T36" fmla="*/ 110 w 1064"/>
                    <a:gd name="T37" fmla="*/ 179 h 1230"/>
                    <a:gd name="T38" fmla="*/ 210 w 1064"/>
                    <a:gd name="T39" fmla="*/ 42 h 1230"/>
                    <a:gd name="T40" fmla="*/ 187 w 1064"/>
                    <a:gd name="T41" fmla="*/ 46 h 1230"/>
                    <a:gd name="T42" fmla="*/ 187 w 1064"/>
                    <a:gd name="T43" fmla="*/ 46 h 1230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</a:gdLst>
                  <a:ahLst/>
                  <a:cxnLst>
                    <a:cxn ang="T44">
                      <a:pos x="T0" y="T1"/>
                    </a:cxn>
                    <a:cxn ang="T45">
                      <a:pos x="T2" y="T3"/>
                    </a:cxn>
                    <a:cxn ang="T46">
                      <a:pos x="T4" y="T5"/>
                    </a:cxn>
                    <a:cxn ang="T47">
                      <a:pos x="T6" y="T7"/>
                    </a:cxn>
                    <a:cxn ang="T48">
                      <a:pos x="T8" y="T9"/>
                    </a:cxn>
                    <a:cxn ang="T49">
                      <a:pos x="T10" y="T11"/>
                    </a:cxn>
                    <a:cxn ang="T50">
                      <a:pos x="T12" y="T13"/>
                    </a:cxn>
                    <a:cxn ang="T51">
                      <a:pos x="T14" y="T15"/>
                    </a:cxn>
                    <a:cxn ang="T52">
                      <a:pos x="T16" y="T17"/>
                    </a:cxn>
                    <a:cxn ang="T53">
                      <a:pos x="T18" y="T19"/>
                    </a:cxn>
                    <a:cxn ang="T54">
                      <a:pos x="T20" y="T21"/>
                    </a:cxn>
                    <a:cxn ang="T55">
                      <a:pos x="T22" y="T23"/>
                    </a:cxn>
                    <a:cxn ang="T56">
                      <a:pos x="T24" y="T25"/>
                    </a:cxn>
                    <a:cxn ang="T57">
                      <a:pos x="T26" y="T27"/>
                    </a:cxn>
                    <a:cxn ang="T58">
                      <a:pos x="T28" y="T29"/>
                    </a:cxn>
                    <a:cxn ang="T59">
                      <a:pos x="T30" y="T31"/>
                    </a:cxn>
                    <a:cxn ang="T60">
                      <a:pos x="T32" y="T33"/>
                    </a:cxn>
                    <a:cxn ang="T61">
                      <a:pos x="T34" y="T35"/>
                    </a:cxn>
                    <a:cxn ang="T62">
                      <a:pos x="T36" y="T37"/>
                    </a:cxn>
                    <a:cxn ang="T63">
                      <a:pos x="T38" y="T39"/>
                    </a:cxn>
                    <a:cxn ang="T64">
                      <a:pos x="T40" y="T41"/>
                    </a:cxn>
                    <a:cxn ang="T65">
                      <a:pos x="T42" y="T43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3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69" y="171"/>
                  <a:ext cx="505" cy="898"/>
                </a:xfrm>
                <a:custGeom>
                  <a:avLst/>
                  <a:gdLst>
                    <a:gd name="T0" fmla="*/ 490 w 2002"/>
                    <a:gd name="T1" fmla="*/ 0 h 2521"/>
                    <a:gd name="T2" fmla="*/ 0 w 2002"/>
                    <a:gd name="T3" fmla="*/ 898 h 2521"/>
                    <a:gd name="T4" fmla="*/ 48 w 2002"/>
                    <a:gd name="T5" fmla="*/ 873 h 2521"/>
                    <a:gd name="T6" fmla="*/ 505 w 2002"/>
                    <a:gd name="T7" fmla="*/ 22 h 2521"/>
                    <a:gd name="T8" fmla="*/ 490 w 2002"/>
                    <a:gd name="T9" fmla="*/ 0 h 2521"/>
                    <a:gd name="T10" fmla="*/ 490 w 2002"/>
                    <a:gd name="T11" fmla="*/ 0 h 2521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4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>
                    <a:gd name="T0" fmla="*/ 24 w 3007"/>
                    <a:gd name="T1" fmla="*/ 1014 h 3771"/>
                    <a:gd name="T2" fmla="*/ 99 w 3007"/>
                    <a:gd name="T3" fmla="*/ 1010 h 3771"/>
                    <a:gd name="T4" fmla="*/ 207 w 3007"/>
                    <a:gd name="T5" fmla="*/ 1072 h 3771"/>
                    <a:gd name="T6" fmla="*/ 172 w 3007"/>
                    <a:gd name="T7" fmla="*/ 1004 h 3771"/>
                    <a:gd name="T8" fmla="*/ 93 w 3007"/>
                    <a:gd name="T9" fmla="*/ 963 h 3771"/>
                    <a:gd name="T10" fmla="*/ 161 w 3007"/>
                    <a:gd name="T11" fmla="*/ 969 h 3771"/>
                    <a:gd name="T12" fmla="*/ 247 w 3007"/>
                    <a:gd name="T13" fmla="*/ 1023 h 3771"/>
                    <a:gd name="T14" fmla="*/ 721 w 3007"/>
                    <a:gd name="T15" fmla="*/ 150 h 3771"/>
                    <a:gd name="T16" fmla="*/ 650 w 3007"/>
                    <a:gd name="T17" fmla="*/ 53 h 3771"/>
                    <a:gd name="T18" fmla="*/ 582 w 3007"/>
                    <a:gd name="T19" fmla="*/ 0 h 3771"/>
                    <a:gd name="T20" fmla="*/ 679 w 3007"/>
                    <a:gd name="T21" fmla="*/ 28 h 3771"/>
                    <a:gd name="T22" fmla="*/ 758 w 3007"/>
                    <a:gd name="T23" fmla="*/ 153 h 3771"/>
                    <a:gd name="T24" fmla="*/ 209 w 3007"/>
                    <a:gd name="T25" fmla="*/ 1167 h 3771"/>
                    <a:gd name="T26" fmla="*/ 121 w 3007"/>
                    <a:gd name="T27" fmla="*/ 1216 h 3771"/>
                    <a:gd name="T28" fmla="*/ 26 w 3007"/>
                    <a:gd name="T29" fmla="*/ 1344 h 3771"/>
                    <a:gd name="T30" fmla="*/ 0 w 3007"/>
                    <a:gd name="T31" fmla="*/ 1307 h 3771"/>
                    <a:gd name="T32" fmla="*/ 33 w 3007"/>
                    <a:gd name="T33" fmla="*/ 1294 h 3771"/>
                    <a:gd name="T34" fmla="*/ 95 w 3007"/>
                    <a:gd name="T35" fmla="*/ 1206 h 3771"/>
                    <a:gd name="T36" fmla="*/ 42 w 3007"/>
                    <a:gd name="T37" fmla="*/ 1167 h 3771"/>
                    <a:gd name="T38" fmla="*/ 42 w 3007"/>
                    <a:gd name="T39" fmla="*/ 1132 h 3771"/>
                    <a:gd name="T40" fmla="*/ 104 w 3007"/>
                    <a:gd name="T41" fmla="*/ 1175 h 3771"/>
                    <a:gd name="T42" fmla="*/ 104 w 3007"/>
                    <a:gd name="T43" fmla="*/ 1136 h 3771"/>
                    <a:gd name="T44" fmla="*/ 152 w 3007"/>
                    <a:gd name="T45" fmla="*/ 1148 h 3771"/>
                    <a:gd name="T46" fmla="*/ 108 w 3007"/>
                    <a:gd name="T47" fmla="*/ 1097 h 3771"/>
                    <a:gd name="T48" fmla="*/ 159 w 3007"/>
                    <a:gd name="T49" fmla="*/ 1091 h 3771"/>
                    <a:gd name="T50" fmla="*/ 24 w 3007"/>
                    <a:gd name="T51" fmla="*/ 1014 h 3771"/>
                    <a:gd name="T52" fmla="*/ 24 w 3007"/>
                    <a:gd name="T53" fmla="*/ 1014 h 3771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</a:gdLst>
                  <a:ahLst/>
                  <a:cxnLst>
                    <a:cxn ang="T54">
                      <a:pos x="T0" y="T1"/>
                    </a:cxn>
                    <a:cxn ang="T55">
                      <a:pos x="T2" y="T3"/>
                    </a:cxn>
                    <a:cxn ang="T56">
                      <a:pos x="T4" y="T5"/>
                    </a:cxn>
                    <a:cxn ang="T57">
                      <a:pos x="T6" y="T7"/>
                    </a:cxn>
                    <a:cxn ang="T58">
                      <a:pos x="T8" y="T9"/>
                    </a:cxn>
                    <a:cxn ang="T59">
                      <a:pos x="T10" y="T11"/>
                    </a:cxn>
                    <a:cxn ang="T60">
                      <a:pos x="T12" y="T13"/>
                    </a:cxn>
                    <a:cxn ang="T61">
                      <a:pos x="T14" y="T15"/>
                    </a:cxn>
                    <a:cxn ang="T62">
                      <a:pos x="T16" y="T17"/>
                    </a:cxn>
                    <a:cxn ang="T63">
                      <a:pos x="T18" y="T19"/>
                    </a:cxn>
                    <a:cxn ang="T64">
                      <a:pos x="T20" y="T21"/>
                    </a:cxn>
                    <a:cxn ang="T65">
                      <a:pos x="T22" y="T23"/>
                    </a:cxn>
                    <a:cxn ang="T66">
                      <a:pos x="T24" y="T25"/>
                    </a:cxn>
                    <a:cxn ang="T67">
                      <a:pos x="T26" y="T27"/>
                    </a:cxn>
                    <a:cxn ang="T68">
                      <a:pos x="T28" y="T29"/>
                    </a:cxn>
                    <a:cxn ang="T69">
                      <a:pos x="T30" y="T31"/>
                    </a:cxn>
                    <a:cxn ang="T70">
                      <a:pos x="T32" y="T33"/>
                    </a:cxn>
                    <a:cxn ang="T71">
                      <a:pos x="T34" y="T35"/>
                    </a:cxn>
                    <a:cxn ang="T72">
                      <a:pos x="T36" y="T37"/>
                    </a:cxn>
                    <a:cxn ang="T73">
                      <a:pos x="T38" y="T39"/>
                    </a:cxn>
                    <a:cxn ang="T74">
                      <a:pos x="T40" y="T41"/>
                    </a:cxn>
                    <a:cxn ang="T75">
                      <a:pos x="T42" y="T43"/>
                    </a:cxn>
                    <a:cxn ang="T76">
                      <a:pos x="T44" y="T45"/>
                    </a:cxn>
                    <a:cxn ang="T77">
                      <a:pos x="T46" y="T47"/>
                    </a:cxn>
                    <a:cxn ang="T78">
                      <a:pos x="T48" y="T49"/>
                    </a:cxn>
                    <a:cxn ang="T79">
                      <a:pos x="T50" y="T51"/>
                    </a:cxn>
                    <a:cxn ang="T80">
                      <a:pos x="T52" y="T53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5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8" y="886"/>
                  <a:ext cx="169" cy="122"/>
                </a:xfrm>
                <a:custGeom>
                  <a:avLst/>
                  <a:gdLst>
                    <a:gd name="T0" fmla="*/ 0 w 673"/>
                    <a:gd name="T1" fmla="*/ 29 h 342"/>
                    <a:gd name="T2" fmla="*/ 64 w 673"/>
                    <a:gd name="T3" fmla="*/ 38 h 342"/>
                    <a:gd name="T4" fmla="*/ 160 w 673"/>
                    <a:gd name="T5" fmla="*/ 122 h 342"/>
                    <a:gd name="T6" fmla="*/ 169 w 673"/>
                    <a:gd name="T7" fmla="*/ 103 h 342"/>
                    <a:gd name="T8" fmla="*/ 112 w 673"/>
                    <a:gd name="T9" fmla="*/ 41 h 342"/>
                    <a:gd name="T10" fmla="*/ 7 w 673"/>
                    <a:gd name="T11" fmla="*/ 0 h 342"/>
                    <a:gd name="T12" fmla="*/ 0 w 673"/>
                    <a:gd name="T13" fmla="*/ 29 h 342"/>
                    <a:gd name="T14" fmla="*/ 0 w 673"/>
                    <a:gd name="T15" fmla="*/ 29 h 342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6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5"/>
                  <a:ext cx="181" cy="144"/>
                </a:xfrm>
                <a:custGeom>
                  <a:avLst/>
                  <a:gdLst>
                    <a:gd name="T0" fmla="*/ 0 w 716"/>
                    <a:gd name="T1" fmla="*/ 28 h 403"/>
                    <a:gd name="T2" fmla="*/ 86 w 716"/>
                    <a:gd name="T3" fmla="*/ 53 h 403"/>
                    <a:gd name="T4" fmla="*/ 161 w 716"/>
                    <a:gd name="T5" fmla="*/ 144 h 403"/>
                    <a:gd name="T6" fmla="*/ 181 w 716"/>
                    <a:gd name="T7" fmla="*/ 106 h 403"/>
                    <a:gd name="T8" fmla="*/ 106 w 716"/>
                    <a:gd name="T9" fmla="*/ 41 h 403"/>
                    <a:gd name="T10" fmla="*/ 18 w 716"/>
                    <a:gd name="T11" fmla="*/ 0 h 403"/>
                    <a:gd name="T12" fmla="*/ 0 w 716"/>
                    <a:gd name="T13" fmla="*/ 28 h 403"/>
                    <a:gd name="T14" fmla="*/ 0 w 716"/>
                    <a:gd name="T15" fmla="*/ 28 h 40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7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>
                    <a:gd name="T0" fmla="*/ 0 w 717"/>
                    <a:gd name="T1" fmla="*/ 28 h 411"/>
                    <a:gd name="T2" fmla="*/ 80 w 717"/>
                    <a:gd name="T3" fmla="*/ 50 h 411"/>
                    <a:gd name="T4" fmla="*/ 164 w 717"/>
                    <a:gd name="T5" fmla="*/ 147 h 411"/>
                    <a:gd name="T6" fmla="*/ 181 w 717"/>
                    <a:gd name="T7" fmla="*/ 112 h 411"/>
                    <a:gd name="T8" fmla="*/ 99 w 717"/>
                    <a:gd name="T9" fmla="*/ 31 h 411"/>
                    <a:gd name="T10" fmla="*/ 14 w 717"/>
                    <a:gd name="T11" fmla="*/ 0 h 411"/>
                    <a:gd name="T12" fmla="*/ 0 w 717"/>
                    <a:gd name="T13" fmla="*/ 28 h 411"/>
                    <a:gd name="T14" fmla="*/ 0 w 717"/>
                    <a:gd name="T15" fmla="*/ 28 h 411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8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8" y="131"/>
                  <a:ext cx="179" cy="138"/>
                </a:xfrm>
                <a:custGeom>
                  <a:avLst/>
                  <a:gdLst>
                    <a:gd name="T0" fmla="*/ 0 w 709"/>
                    <a:gd name="T1" fmla="*/ 31 h 386"/>
                    <a:gd name="T2" fmla="*/ 69 w 709"/>
                    <a:gd name="T3" fmla="*/ 47 h 386"/>
                    <a:gd name="T4" fmla="*/ 168 w 709"/>
                    <a:gd name="T5" fmla="*/ 138 h 386"/>
                    <a:gd name="T6" fmla="*/ 179 w 709"/>
                    <a:gd name="T7" fmla="*/ 110 h 386"/>
                    <a:gd name="T8" fmla="*/ 77 w 709"/>
                    <a:gd name="T9" fmla="*/ 19 h 386"/>
                    <a:gd name="T10" fmla="*/ 11 w 709"/>
                    <a:gd name="T11" fmla="*/ 0 h 386"/>
                    <a:gd name="T12" fmla="*/ 0 w 709"/>
                    <a:gd name="T13" fmla="*/ 31 h 386"/>
                    <a:gd name="T14" fmla="*/ 0 w 709"/>
                    <a:gd name="T15" fmla="*/ 31 h 38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</p:grpSp>
        <p:sp>
          <p:nvSpPr>
            <p:cNvPr id="1038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89819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VY_32_INOVACE_07_ </a:t>
            </a:r>
            <a:r>
              <a:rPr lang="cs-CZ" sz="1800" dirty="0"/>
              <a:t>Trojúhelník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Trojúhelník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Sada:Matematika,1.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Martina Horní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Trojúhelník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3943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76673"/>
            <a:ext cx="7772400" cy="1296143"/>
          </a:xfrm>
        </p:spPr>
        <p:txBody>
          <a:bodyPr>
            <a:normAutofit/>
          </a:bodyPr>
          <a:lstStyle/>
          <a:p>
            <a:r>
              <a:rPr lang="cs-CZ" sz="1000" dirty="0">
                <a:latin typeface="Arial" pitchFamily="34" charset="0"/>
                <a:cs typeface="Arial" pitchFamily="34" charset="0"/>
              </a:rPr>
              <a:t>Martina Horní, III/2,  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29.1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. 2013, 3. ročník, 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Matematika, Trojúhelník, interaktivní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práce-žáci, 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prezentace,práce na interaktivní tabuli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/>
            </a:r>
            <a:br>
              <a:rPr lang="cs-CZ" sz="1000" dirty="0">
                <a:latin typeface="Arial" pitchFamily="34" charset="0"/>
                <a:cs typeface="Arial" pitchFamily="34" charset="0"/>
              </a:rPr>
            </a:br>
            <a:endParaRPr lang="cs-CZ" sz="1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844824"/>
            <a:ext cx="6400800" cy="3793976"/>
          </a:xfrm>
          <a:solidFill>
            <a:srgbClr val="FFFF00"/>
          </a:solidFill>
        </p:spPr>
        <p:txBody>
          <a:bodyPr>
            <a:normAutofit/>
          </a:bodyPr>
          <a:lstStyle/>
          <a:p>
            <a:endParaRPr lang="cs-CZ" sz="66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8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Trojúhelník</a:t>
            </a:r>
            <a:endParaRPr lang="cs-CZ" sz="8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1548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Trojúhelník je část roviny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Pravoúhlý trojúhelník 3"/>
          <p:cNvSpPr/>
          <p:nvPr/>
        </p:nvSpPr>
        <p:spPr>
          <a:xfrm>
            <a:off x="1691680" y="2204864"/>
            <a:ext cx="6624736" cy="3240360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28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" y="116632"/>
            <a:ext cx="8229600" cy="1143000"/>
          </a:xfrm>
          <a:solidFill>
            <a:srgbClr val="00B050"/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Vrcholy trojúhelníka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Každý trojúhelník má 3 vrcholy,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vrcholy trojúhelníka ABC jsou body A, B, C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899592" y="2780928"/>
            <a:ext cx="3312368" cy="2808312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19572" y="566892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67944" y="5668928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1760" y="241159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5525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Strany trojúhelníka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 smtClean="0"/>
              <a:t>Každý trojúhelník má 3 strany</a:t>
            </a:r>
          </a:p>
          <a:p>
            <a:r>
              <a:rPr lang="cs-CZ" dirty="0" smtClean="0"/>
              <a:t>Strany trojúhelníku ABC jsou úsečky AB,BC,CA</a:t>
            </a: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2663788" y="3501008"/>
            <a:ext cx="3384376" cy="1728192"/>
          </a:xfrm>
          <a:prstGeom prst="triangl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5229409"/>
            <a:ext cx="6120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5899290" y="5230800"/>
            <a:ext cx="2977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04037" y="313167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0200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Zapiš vrcholy a strany trojúhelníka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1403648" y="2259217"/>
            <a:ext cx="3312368" cy="3456384"/>
          </a:xfrm>
          <a:prstGeom prst="triangl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5745301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74791" y="5750301"/>
            <a:ext cx="3561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915816" y="1688209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365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8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6574" y="332656"/>
            <a:ext cx="8229600" cy="1143000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Barevně vyznač trojúhelníky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1691680" y="1844824"/>
            <a:ext cx="1368152" cy="1296144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283968" y="1844824"/>
            <a:ext cx="1728192" cy="18722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>
            <a:off x="1475656" y="4365104"/>
            <a:ext cx="1944216" cy="1224136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>
            <a:off x="6916394" y="2437611"/>
            <a:ext cx="1656184" cy="2016224"/>
          </a:xfrm>
          <a:prstGeom prst="parallelogram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estiúhelník 6"/>
          <p:cNvSpPr/>
          <p:nvPr/>
        </p:nvSpPr>
        <p:spPr>
          <a:xfrm>
            <a:off x="3203848" y="4077072"/>
            <a:ext cx="1008112" cy="9001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>
            <a:off x="4860032" y="4509120"/>
            <a:ext cx="936104" cy="1080120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magnetický disk 8"/>
          <p:cNvSpPr/>
          <p:nvPr/>
        </p:nvSpPr>
        <p:spPr>
          <a:xfrm>
            <a:off x="6588224" y="5373216"/>
            <a:ext cx="864096" cy="720080"/>
          </a:xfrm>
          <a:prstGeom prst="flowChartMagneticDis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6876256" y="1700808"/>
            <a:ext cx="576064" cy="360040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187624" y="3717032"/>
            <a:ext cx="936104" cy="21602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/>
          <p:cNvSpPr/>
          <p:nvPr/>
        </p:nvSpPr>
        <p:spPr>
          <a:xfrm>
            <a:off x="3059832" y="1700808"/>
            <a:ext cx="360040" cy="792088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ruční operace 12"/>
          <p:cNvSpPr/>
          <p:nvPr/>
        </p:nvSpPr>
        <p:spPr>
          <a:xfrm>
            <a:off x="3707904" y="5877272"/>
            <a:ext cx="1152128" cy="576064"/>
          </a:xfrm>
          <a:prstGeom prst="flowChartManualOperati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683568" y="1880828"/>
            <a:ext cx="792088" cy="1044116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ravoúhlý trojúhelník 14"/>
          <p:cNvSpPr/>
          <p:nvPr/>
        </p:nvSpPr>
        <p:spPr>
          <a:xfrm>
            <a:off x="5148064" y="4077072"/>
            <a:ext cx="1152128" cy="450050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ravoúhlý trojúhelník 15"/>
          <p:cNvSpPr/>
          <p:nvPr/>
        </p:nvSpPr>
        <p:spPr>
          <a:xfrm>
            <a:off x="8028384" y="4977172"/>
            <a:ext cx="936104" cy="1620180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881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Zapiš všechny trojúhelníky 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507288" cy="5544616"/>
          </a:xfrm>
        </p:spPr>
        <p:txBody>
          <a:bodyPr/>
          <a:lstStyle/>
          <a:p>
            <a:r>
              <a:rPr lang="cs-CZ" sz="2000" dirty="0">
                <a:latin typeface="Arial" pitchFamily="34" charset="0"/>
                <a:cs typeface="Arial" pitchFamily="34" charset="0"/>
              </a:rPr>
              <a:t>Trojúhelník MND, MNL, NLD, LXK, MXK,MLK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12210" y="2132856"/>
            <a:ext cx="6768752" cy="36724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445211" y="2132856"/>
            <a:ext cx="6768752" cy="36724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 flipV="1">
            <a:off x="5076056" y="3861048"/>
            <a:ext cx="3096344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403648" y="2132856"/>
            <a:ext cx="2088232" cy="2592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088174" y="5782321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47189" y="5805264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884368" y="5851430"/>
            <a:ext cx="4320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29587" y="3429000"/>
            <a:ext cx="3904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47864" y="422108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 flipH="1">
            <a:off x="7884367" y="1770423"/>
            <a:ext cx="4320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247189" y="1641129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968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Zapiš všechny úsečky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ovnoramenný trojúhelník 2"/>
          <p:cNvSpPr/>
          <p:nvPr/>
        </p:nvSpPr>
        <p:spPr>
          <a:xfrm rot="2392788">
            <a:off x="1966034" y="1420761"/>
            <a:ext cx="4176464" cy="3816424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620595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X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4856" y="3351957"/>
            <a:ext cx="4006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48064" y="134076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Y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0118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Ř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ešení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Vrchol K, L, M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Strany KL, LM, MK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Trojúhelník MND, MNL, NLD, LXK, MXK,MLK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Úsečky ZX, XY, YZ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3529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141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Pastelové tužky</vt:lpstr>
      <vt:lpstr>Prezentace aplikace PowerPoint</vt:lpstr>
      <vt:lpstr>Martina Horní, III/2,  29.1. 2013, 3. ročník, Matematika, Trojúhelník, interaktivní práce-žáci, prezentace,práce na interaktivní tabuli </vt:lpstr>
      <vt:lpstr>Trojúhelník je část roviny</vt:lpstr>
      <vt:lpstr>Vrcholy trojúhelníka</vt:lpstr>
      <vt:lpstr>Strany trojúhelníka</vt:lpstr>
      <vt:lpstr>Zapiš vrcholy a strany trojúhelníka</vt:lpstr>
      <vt:lpstr>Barevně vyznač trojúhelníky</vt:lpstr>
      <vt:lpstr>Zapiš všechny trojúhelníky </vt:lpstr>
      <vt:lpstr>Zapiš všechny úsečky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Martina Horní, III/2,  25.1. 2013, 3. ročník, Matematika, Násobení a dělení, interaktivní práce-žáci, pracovní list</dc:title>
  <dc:creator>0K5C</dc:creator>
  <cp:lastModifiedBy>Němec Zbyněk</cp:lastModifiedBy>
  <cp:revision>16</cp:revision>
  <dcterms:created xsi:type="dcterms:W3CDTF">2013-01-20T15:25:11Z</dcterms:created>
  <dcterms:modified xsi:type="dcterms:W3CDTF">2013-01-29T13:24:26Z</dcterms:modified>
</cp:coreProperties>
</file>