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56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VY_32_INOVACE_09_Matematické hádanky 9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Matematické hádanky 9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</a:t>
          </a:r>
          <a:r>
            <a:rPr lang="cs-CZ" dirty="0" smtClean="0"/>
            <a:t>Matematika </a:t>
          </a:r>
          <a:r>
            <a:rPr lang="cs-CZ" dirty="0" smtClean="0"/>
            <a:t>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9409493-F620-489F-8B58-6D69773FA5F1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08566360-D880-4F05-A652-AB9E066AB514}" type="presOf" srcId="{C73C7642-F245-4585-8F88-243F9FAEF6CA}" destId="{97289DF2-90F4-4EC2-A9FC-633B00BAB610}" srcOrd="0" destOrd="0" presId="urn:microsoft.com/office/officeart/2005/8/layout/target3"/>
    <dgm:cxn modelId="{FA3D1B64-2580-47D0-86FA-10E7FFC9F204}" type="presOf" srcId="{019433A1-1324-4DE1-9E6F-32B851095F74}" destId="{A3817367-F2BC-482F-8832-FA00B51DCCF3}" srcOrd="0" destOrd="0" presId="urn:microsoft.com/office/officeart/2005/8/layout/target3"/>
    <dgm:cxn modelId="{9AEE027B-EB24-41E2-9664-5E2050CFC0C8}" type="presOf" srcId="{C73C7642-F245-4585-8F88-243F9FAEF6CA}" destId="{AA41A67C-3D3F-4AE9-9E0F-5D7F7BB2E741}" srcOrd="1" destOrd="0" presId="urn:microsoft.com/office/officeart/2005/8/layout/target3"/>
    <dgm:cxn modelId="{9C18A06C-6187-4AE2-A1F5-D064BB78EF05}" type="presOf" srcId="{EBC41103-E2E5-4D48-9B4B-425520D3D098}" destId="{50C2F88D-8688-44C2-A854-691F34009D3B}" srcOrd="0" destOrd="0" presId="urn:microsoft.com/office/officeart/2005/8/layout/target3"/>
    <dgm:cxn modelId="{660E07BC-80D8-4A19-AFDF-1EE0682D9739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442E675-F82B-43D5-A942-26BFDE43A31E}" type="presOf" srcId="{019433A1-1324-4DE1-9E6F-32B851095F74}" destId="{E7297F21-D4FD-4A41-AE58-814D01A6B5E7}" srcOrd="1" destOrd="0" presId="urn:microsoft.com/office/officeart/2005/8/layout/target3"/>
    <dgm:cxn modelId="{BC6FD966-B4FF-4068-BF40-7158A27690A5}" type="presOf" srcId="{FBBFC3EA-9D9D-4F3A-BEA6-9C2C0E46BF20}" destId="{643EA938-EDE0-4533-ACCC-D2BD6F3A527C}" srcOrd="0" destOrd="0" presId="urn:microsoft.com/office/officeart/2005/8/layout/target3"/>
    <dgm:cxn modelId="{BCC73441-F360-4DE3-8846-94E561B80CF8}" type="presOf" srcId="{DAEA276B-ECF9-46F6-A7D3-4693B2D32BC4}" destId="{CDED6FE3-AD8F-4ACC-B6B8-710EDDD97598}" srcOrd="0" destOrd="0" presId="urn:microsoft.com/office/officeart/2005/8/layout/target3"/>
    <dgm:cxn modelId="{A0015EA0-7F1E-4DB7-B3FA-D6E4DBB5D78E}" type="presOf" srcId="{445C7998-7549-48B0-BD68-D4F0167F02E5}" destId="{BC35EE03-4121-4EF9-923D-7CB6D30D358D}" srcOrd="0" destOrd="0" presId="urn:microsoft.com/office/officeart/2005/8/layout/target3"/>
    <dgm:cxn modelId="{3081589F-49FD-4AD2-9960-42EC790E967D}" type="presOf" srcId="{DAEA276B-ECF9-46F6-A7D3-4693B2D32BC4}" destId="{F69A1436-182C-465B-AD7F-FE48E0C090C1}" srcOrd="1" destOrd="0" presId="urn:microsoft.com/office/officeart/2005/8/layout/target3"/>
    <dgm:cxn modelId="{EF5893A5-E74F-4DFE-88F3-A1F8A9D2FCFF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2F07636-7053-4708-A5F0-E413E602F2BD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39B054A-F64E-4F52-BC54-47518311F067}" type="presParOf" srcId="{71045F8C-00FA-488E-A7BD-E2E6753D979D}" destId="{3577EC6B-C980-4F34-8C69-4365E7B8FC8C}" srcOrd="0" destOrd="0" presId="urn:microsoft.com/office/officeart/2005/8/layout/target3"/>
    <dgm:cxn modelId="{1CEEEDE5-9A96-45EC-BBF9-5A6B8B497F05}" type="presParOf" srcId="{71045F8C-00FA-488E-A7BD-E2E6753D979D}" destId="{6940EB87-DC1D-4BC3-9408-9AC2E1FFC039}" srcOrd="1" destOrd="0" presId="urn:microsoft.com/office/officeart/2005/8/layout/target3"/>
    <dgm:cxn modelId="{7DD81E9D-B9B2-403F-BB3D-0F0CE7398CFB}" type="presParOf" srcId="{71045F8C-00FA-488E-A7BD-E2E6753D979D}" destId="{BC35EE03-4121-4EF9-923D-7CB6D30D358D}" srcOrd="2" destOrd="0" presId="urn:microsoft.com/office/officeart/2005/8/layout/target3"/>
    <dgm:cxn modelId="{E6E64B28-D3AE-4221-B8CF-7844D854F7F0}" type="presParOf" srcId="{71045F8C-00FA-488E-A7BD-E2E6753D979D}" destId="{C95EEA27-3CBF-4645-A92D-9D8AF5C1CBFC}" srcOrd="3" destOrd="0" presId="urn:microsoft.com/office/officeart/2005/8/layout/target3"/>
    <dgm:cxn modelId="{A1A2B9C5-A5BB-4681-B9A0-B2C866AF64A0}" type="presParOf" srcId="{71045F8C-00FA-488E-A7BD-E2E6753D979D}" destId="{851BB866-B6AE-4566-893F-4C635BA974FC}" srcOrd="4" destOrd="0" presId="urn:microsoft.com/office/officeart/2005/8/layout/target3"/>
    <dgm:cxn modelId="{45567050-EDB1-4E6F-8250-32E628EBD36C}" type="presParOf" srcId="{71045F8C-00FA-488E-A7BD-E2E6753D979D}" destId="{643EA938-EDE0-4533-ACCC-D2BD6F3A527C}" srcOrd="5" destOrd="0" presId="urn:microsoft.com/office/officeart/2005/8/layout/target3"/>
    <dgm:cxn modelId="{BEB95F89-E391-45C5-9F33-188F5D8930BA}" type="presParOf" srcId="{71045F8C-00FA-488E-A7BD-E2E6753D979D}" destId="{92F31B18-D66D-4CC7-89B9-378928DE877D}" srcOrd="6" destOrd="0" presId="urn:microsoft.com/office/officeart/2005/8/layout/target3"/>
    <dgm:cxn modelId="{1B72DE3F-DA48-4690-86F8-5FE854CE5873}" type="presParOf" srcId="{71045F8C-00FA-488E-A7BD-E2E6753D979D}" destId="{902074E1-B931-4618-97F1-FADBE82E9C3C}" srcOrd="7" destOrd="0" presId="urn:microsoft.com/office/officeart/2005/8/layout/target3"/>
    <dgm:cxn modelId="{272113C7-C3C9-40BF-B7FE-9AE50A8D35AE}" type="presParOf" srcId="{71045F8C-00FA-488E-A7BD-E2E6753D979D}" destId="{A3817367-F2BC-482F-8832-FA00B51DCCF3}" srcOrd="8" destOrd="0" presId="urn:microsoft.com/office/officeart/2005/8/layout/target3"/>
    <dgm:cxn modelId="{A009EC42-52E4-4E57-B722-9986EF4EDE31}" type="presParOf" srcId="{71045F8C-00FA-488E-A7BD-E2E6753D979D}" destId="{626ABFF6-56C8-4386-B662-68EC364EED9D}" srcOrd="9" destOrd="0" presId="urn:microsoft.com/office/officeart/2005/8/layout/target3"/>
    <dgm:cxn modelId="{32AADD0B-CC1F-45D1-805E-87BA6E191720}" type="presParOf" srcId="{71045F8C-00FA-488E-A7BD-E2E6753D979D}" destId="{6DB11F1C-D028-4800-9625-6611CA9DE6D4}" srcOrd="10" destOrd="0" presId="urn:microsoft.com/office/officeart/2005/8/layout/target3"/>
    <dgm:cxn modelId="{6558738D-763E-4FA1-9B3A-B95DB13CB8DE}" type="presParOf" srcId="{71045F8C-00FA-488E-A7BD-E2E6753D979D}" destId="{CDED6FE3-AD8F-4ACC-B6B8-710EDDD97598}" srcOrd="11" destOrd="0" presId="urn:microsoft.com/office/officeart/2005/8/layout/target3"/>
    <dgm:cxn modelId="{70C302D7-B404-44BE-84C0-04DA590282EA}" type="presParOf" srcId="{71045F8C-00FA-488E-A7BD-E2E6753D979D}" destId="{397AC6D7-84A6-4150-958F-83C92D9ACF38}" srcOrd="12" destOrd="0" presId="urn:microsoft.com/office/officeart/2005/8/layout/target3"/>
    <dgm:cxn modelId="{ADE4CE78-C68D-447C-B604-54845E75F950}" type="presParOf" srcId="{71045F8C-00FA-488E-A7BD-E2E6753D979D}" destId="{D7419528-33A6-416D-9E64-B3F7915C5149}" srcOrd="13" destOrd="0" presId="urn:microsoft.com/office/officeart/2005/8/layout/target3"/>
    <dgm:cxn modelId="{933CC7A9-8F0D-4032-97D1-0E31D43C42D8}" type="presParOf" srcId="{71045F8C-00FA-488E-A7BD-E2E6753D979D}" destId="{97289DF2-90F4-4EC2-A9FC-633B00BAB610}" srcOrd="14" destOrd="0" presId="urn:microsoft.com/office/officeart/2005/8/layout/target3"/>
    <dgm:cxn modelId="{9C6A6D48-8FCB-4524-A0EF-5459CA6DF1AE}" type="presParOf" srcId="{71045F8C-00FA-488E-A7BD-E2E6753D979D}" destId="{234EBA9D-95B4-4C20-A84E-6F65F1085DC6}" srcOrd="15" destOrd="0" presId="urn:microsoft.com/office/officeart/2005/8/layout/target3"/>
    <dgm:cxn modelId="{3A2AFF70-E652-48CB-B8AA-FC4F12F2B936}" type="presParOf" srcId="{71045F8C-00FA-488E-A7BD-E2E6753D979D}" destId="{12255512-213F-41DF-90A6-8B4CD74A2B52}" srcOrd="16" destOrd="0" presId="urn:microsoft.com/office/officeart/2005/8/layout/target3"/>
    <dgm:cxn modelId="{E12E9D86-ED8C-4EAB-8F75-0572A8DCC606}" type="presParOf" srcId="{71045F8C-00FA-488E-A7BD-E2E6753D979D}" destId="{50C2F88D-8688-44C2-A854-691F34009D3B}" srcOrd="17" destOrd="0" presId="urn:microsoft.com/office/officeart/2005/8/layout/target3"/>
    <dgm:cxn modelId="{5F17ACAC-FAAE-4D18-8DE1-102232F067A7}" type="presParOf" srcId="{71045F8C-00FA-488E-A7BD-E2E6753D979D}" destId="{4D19AB04-24FA-40C2-B203-52AE3D15E171}" srcOrd="18" destOrd="0" presId="urn:microsoft.com/office/officeart/2005/8/layout/target3"/>
    <dgm:cxn modelId="{7E9591AB-9A04-4BBD-8F3C-22565247243F}" type="presParOf" srcId="{71045F8C-00FA-488E-A7BD-E2E6753D979D}" destId="{832BF48F-0145-4429-9E02-8FCA946CCE9E}" srcOrd="19" destOrd="0" presId="urn:microsoft.com/office/officeart/2005/8/layout/target3"/>
    <dgm:cxn modelId="{46564775-D434-48A3-998C-67BAAE795DD3}" type="presParOf" srcId="{71045F8C-00FA-488E-A7BD-E2E6753D979D}" destId="{E7297F21-D4FD-4A41-AE58-814D01A6B5E7}" srcOrd="20" destOrd="0" presId="urn:microsoft.com/office/officeart/2005/8/layout/target3"/>
    <dgm:cxn modelId="{E8981202-2763-4C84-9564-6BE21FBB1345}" type="presParOf" srcId="{71045F8C-00FA-488E-A7BD-E2E6753D979D}" destId="{F69A1436-182C-465B-AD7F-FE48E0C090C1}" srcOrd="21" destOrd="0" presId="urn:microsoft.com/office/officeart/2005/8/layout/target3"/>
    <dgm:cxn modelId="{7704E640-98B9-47C9-AD84-39641D88B1E8}" type="presParOf" srcId="{71045F8C-00FA-488E-A7BD-E2E6753D979D}" destId="{AA41A67C-3D3F-4AE9-9E0F-5D7F7BB2E741}" srcOrd="22" destOrd="0" presId="urn:microsoft.com/office/officeart/2005/8/layout/target3"/>
    <dgm:cxn modelId="{96C0D09B-3F35-4101-84C3-CD1EAD1F405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BC72385-5F6D-4F4B-8ED4-E6CF4C8B0E40}" type="doc">
      <dgm:prSet loTypeId="urn:microsoft.com/office/officeart/2005/8/layout/hProcess9" loCatId="process" qsTypeId="urn:microsoft.com/office/officeart/2005/8/quickstyle/simple1" qsCatId="simple" csTypeId="urn:microsoft.com/office/officeart/2005/8/colors/colorful1" csCatId="colorful" phldr="1"/>
      <dgm:spPr/>
    </dgm:pt>
    <dgm:pt modelId="{534186A0-191E-4BDC-9BC6-9622547C1482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F07585AF-762B-4348-A91A-5F400B1E5A3C}" type="parTrans" cxnId="{BA69B7E6-EA30-4AC9-A8BD-43D8B387D5A0}">
      <dgm:prSet/>
      <dgm:spPr/>
    </dgm:pt>
    <dgm:pt modelId="{FABB5002-294E-42E3-BBB2-220DB0DEFDD0}" type="sibTrans" cxnId="{BA69B7E6-EA30-4AC9-A8BD-43D8B387D5A0}">
      <dgm:prSet/>
      <dgm:spPr/>
    </dgm:pt>
    <dgm:pt modelId="{7D344547-A7EC-4E17-AC3E-AFDD3BA2AF1F}">
      <dgm:prSet phldrT="[Text]"/>
      <dgm:spPr/>
      <dgm:t>
        <a:bodyPr/>
        <a:lstStyle/>
        <a:p>
          <a:r>
            <a:rPr lang="cs-CZ" dirty="0" smtClean="0"/>
            <a:t>8</a:t>
          </a:r>
          <a:endParaRPr lang="cs-CZ" dirty="0"/>
        </a:p>
      </dgm:t>
    </dgm:pt>
    <dgm:pt modelId="{E185735E-FDD8-4330-82F7-AF9B000148C8}" type="parTrans" cxnId="{302457FC-4061-4C39-8187-AD1B808E13F0}">
      <dgm:prSet/>
      <dgm:spPr/>
    </dgm:pt>
    <dgm:pt modelId="{82CE3F9C-7F51-4399-99C3-B179824DED6F}" type="sibTrans" cxnId="{302457FC-4061-4C39-8187-AD1B808E13F0}">
      <dgm:prSet/>
      <dgm:spPr/>
    </dgm:pt>
    <dgm:pt modelId="{CDF89DD9-2F44-4C27-BB85-2190FCC979CB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ECF58DCC-0797-40C9-9EA2-7502C118D582}" type="parTrans" cxnId="{D6817887-8D36-427F-9E82-A2474291CD24}">
      <dgm:prSet/>
      <dgm:spPr/>
    </dgm:pt>
    <dgm:pt modelId="{016B54BD-A1DF-4D80-B54C-A5CBF67CF77B}" type="sibTrans" cxnId="{D6817887-8D36-427F-9E82-A2474291CD24}">
      <dgm:prSet/>
      <dgm:spPr/>
    </dgm:pt>
    <dgm:pt modelId="{A87AC6CD-DA6D-419B-980D-147D7CD3026C}">
      <dgm:prSet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3A84DAC9-1CF8-472B-BDC8-87FCEBA2BD6D}" type="parTrans" cxnId="{808E4045-3177-44BD-BABC-33002DE3158A}">
      <dgm:prSet/>
      <dgm:spPr/>
    </dgm:pt>
    <dgm:pt modelId="{52A1B8E7-553C-4F9E-B79F-E6AB5EF3F2F1}" type="sibTrans" cxnId="{808E4045-3177-44BD-BABC-33002DE3158A}">
      <dgm:prSet/>
      <dgm:spPr/>
    </dgm:pt>
    <dgm:pt modelId="{38BDBE29-E20F-467A-8131-D86AF20A632D}">
      <dgm:prSet/>
      <dgm:spPr/>
      <dgm:t>
        <a:bodyPr/>
        <a:lstStyle/>
        <a:p>
          <a:r>
            <a:rPr lang="cs-CZ" dirty="0" smtClean="0"/>
            <a:t>128</a:t>
          </a:r>
          <a:endParaRPr lang="cs-CZ" dirty="0"/>
        </a:p>
      </dgm:t>
    </dgm:pt>
    <dgm:pt modelId="{6505797C-A35C-4027-9922-9CA482D244A8}" type="parTrans" cxnId="{CA361416-7880-49DA-AB5D-7BA530DBD4AC}">
      <dgm:prSet/>
      <dgm:spPr/>
    </dgm:pt>
    <dgm:pt modelId="{BA78D7B8-8FC6-4C66-95A4-7E9BEA6CD227}" type="sibTrans" cxnId="{CA361416-7880-49DA-AB5D-7BA530DBD4AC}">
      <dgm:prSet/>
      <dgm:spPr/>
    </dgm:pt>
    <dgm:pt modelId="{F7DF48B5-230B-4FC5-A724-D06391758826}" type="pres">
      <dgm:prSet presAssocID="{5BC72385-5F6D-4F4B-8ED4-E6CF4C8B0E40}" presName="CompostProcess" presStyleCnt="0">
        <dgm:presLayoutVars>
          <dgm:dir/>
          <dgm:resizeHandles val="exact"/>
        </dgm:presLayoutVars>
      </dgm:prSet>
      <dgm:spPr/>
    </dgm:pt>
    <dgm:pt modelId="{CE92CD95-19DA-4DAF-A07E-044644D17364}" type="pres">
      <dgm:prSet presAssocID="{5BC72385-5F6D-4F4B-8ED4-E6CF4C8B0E40}" presName="arrow" presStyleLbl="bgShp" presStyleIdx="0" presStyleCnt="1"/>
      <dgm:spPr/>
    </dgm:pt>
    <dgm:pt modelId="{F92B1460-4F63-4B03-95BC-5DB26FFC5AE0}" type="pres">
      <dgm:prSet presAssocID="{5BC72385-5F6D-4F4B-8ED4-E6CF4C8B0E40}" presName="linearProcess" presStyleCnt="0"/>
      <dgm:spPr/>
    </dgm:pt>
    <dgm:pt modelId="{764F82AD-ABFC-47D4-B93E-2FD419474500}" type="pres">
      <dgm:prSet presAssocID="{534186A0-191E-4BDC-9BC6-9622547C1482}" presName="text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D02DF0-147E-4828-8FBA-C64694763C29}" type="pres">
      <dgm:prSet presAssocID="{FABB5002-294E-42E3-BBB2-220DB0DEFDD0}" presName="sibTrans" presStyleCnt="0"/>
      <dgm:spPr/>
    </dgm:pt>
    <dgm:pt modelId="{290C4907-534C-4986-A5FC-F908E2CF95F9}" type="pres">
      <dgm:prSet presAssocID="{7D344547-A7EC-4E17-AC3E-AFDD3BA2AF1F}" presName="text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D47A53-CC46-4AA0-A051-0733A525FA15}" type="pres">
      <dgm:prSet presAssocID="{82CE3F9C-7F51-4399-99C3-B179824DED6F}" presName="sibTrans" presStyleCnt="0"/>
      <dgm:spPr/>
    </dgm:pt>
    <dgm:pt modelId="{B1B845A9-1D46-4AA5-AEAE-194A92E1ED16}" type="pres">
      <dgm:prSet presAssocID="{CDF89DD9-2F44-4C27-BB85-2190FCC979CB}" presName="text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D9D3CC-76F6-4E5E-8568-E2F3C1FF4529}" type="pres">
      <dgm:prSet presAssocID="{016B54BD-A1DF-4D80-B54C-A5CBF67CF77B}" presName="sibTrans" presStyleCnt="0"/>
      <dgm:spPr/>
    </dgm:pt>
    <dgm:pt modelId="{9BAF0A1B-519D-4554-9056-A8D06912BBA8}" type="pres">
      <dgm:prSet presAssocID="{38BDBE29-E20F-467A-8131-D86AF20A632D}" presName="text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2F44E9-A8BF-4EE9-B1AB-B33962A27C54}" type="pres">
      <dgm:prSet presAssocID="{BA78D7B8-8FC6-4C66-95A4-7E9BEA6CD227}" presName="sibTrans" presStyleCnt="0"/>
      <dgm:spPr/>
    </dgm:pt>
    <dgm:pt modelId="{2A792C1B-A87C-40E0-AE8D-228BCD0E62D6}" type="pres">
      <dgm:prSet presAssocID="{A87AC6CD-DA6D-419B-980D-147D7CD3026C}" presName="text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69B7E6-EA30-4AC9-A8BD-43D8B387D5A0}" srcId="{5BC72385-5F6D-4F4B-8ED4-E6CF4C8B0E40}" destId="{534186A0-191E-4BDC-9BC6-9622547C1482}" srcOrd="0" destOrd="0" parTransId="{F07585AF-762B-4348-A91A-5F400B1E5A3C}" sibTransId="{FABB5002-294E-42E3-BBB2-220DB0DEFDD0}"/>
    <dgm:cxn modelId="{808E4045-3177-44BD-BABC-33002DE3158A}" srcId="{5BC72385-5F6D-4F4B-8ED4-E6CF4C8B0E40}" destId="{A87AC6CD-DA6D-419B-980D-147D7CD3026C}" srcOrd="4" destOrd="0" parTransId="{3A84DAC9-1CF8-472B-BDC8-87FCEBA2BD6D}" sibTransId="{52A1B8E7-553C-4F9E-B79F-E6AB5EF3F2F1}"/>
    <dgm:cxn modelId="{CA361416-7880-49DA-AB5D-7BA530DBD4AC}" srcId="{5BC72385-5F6D-4F4B-8ED4-E6CF4C8B0E40}" destId="{38BDBE29-E20F-467A-8131-D86AF20A632D}" srcOrd="3" destOrd="0" parTransId="{6505797C-A35C-4027-9922-9CA482D244A8}" sibTransId="{BA78D7B8-8FC6-4C66-95A4-7E9BEA6CD227}"/>
    <dgm:cxn modelId="{98304FF0-A4C1-410B-929B-7DAC74892637}" type="presOf" srcId="{A87AC6CD-DA6D-419B-980D-147D7CD3026C}" destId="{2A792C1B-A87C-40E0-AE8D-228BCD0E62D6}" srcOrd="0" destOrd="0" presId="urn:microsoft.com/office/officeart/2005/8/layout/hProcess9"/>
    <dgm:cxn modelId="{302457FC-4061-4C39-8187-AD1B808E13F0}" srcId="{5BC72385-5F6D-4F4B-8ED4-E6CF4C8B0E40}" destId="{7D344547-A7EC-4E17-AC3E-AFDD3BA2AF1F}" srcOrd="1" destOrd="0" parTransId="{E185735E-FDD8-4330-82F7-AF9B000148C8}" sibTransId="{82CE3F9C-7F51-4399-99C3-B179824DED6F}"/>
    <dgm:cxn modelId="{0120DEFA-4332-45BE-8842-FD1928BEA32B}" type="presOf" srcId="{CDF89DD9-2F44-4C27-BB85-2190FCC979CB}" destId="{B1B845A9-1D46-4AA5-AEAE-194A92E1ED16}" srcOrd="0" destOrd="0" presId="urn:microsoft.com/office/officeart/2005/8/layout/hProcess9"/>
    <dgm:cxn modelId="{8C479FEF-037F-4678-9B34-C88B07FF1DA2}" type="presOf" srcId="{7D344547-A7EC-4E17-AC3E-AFDD3BA2AF1F}" destId="{290C4907-534C-4986-A5FC-F908E2CF95F9}" srcOrd="0" destOrd="0" presId="urn:microsoft.com/office/officeart/2005/8/layout/hProcess9"/>
    <dgm:cxn modelId="{4152CE78-3AB3-4C56-8146-129836E5065E}" type="presOf" srcId="{5BC72385-5F6D-4F4B-8ED4-E6CF4C8B0E40}" destId="{F7DF48B5-230B-4FC5-A724-D06391758826}" srcOrd="0" destOrd="0" presId="urn:microsoft.com/office/officeart/2005/8/layout/hProcess9"/>
    <dgm:cxn modelId="{D6817887-8D36-427F-9E82-A2474291CD24}" srcId="{5BC72385-5F6D-4F4B-8ED4-E6CF4C8B0E40}" destId="{CDF89DD9-2F44-4C27-BB85-2190FCC979CB}" srcOrd="2" destOrd="0" parTransId="{ECF58DCC-0797-40C9-9EA2-7502C118D582}" sibTransId="{016B54BD-A1DF-4D80-B54C-A5CBF67CF77B}"/>
    <dgm:cxn modelId="{6224EA6F-64F8-4D7C-8D93-0A5A37B44CFD}" type="presOf" srcId="{534186A0-191E-4BDC-9BC6-9622547C1482}" destId="{764F82AD-ABFC-47D4-B93E-2FD419474500}" srcOrd="0" destOrd="0" presId="urn:microsoft.com/office/officeart/2005/8/layout/hProcess9"/>
    <dgm:cxn modelId="{DEFC3812-2F7A-4EF9-B1B3-DFB005A16597}" type="presOf" srcId="{38BDBE29-E20F-467A-8131-D86AF20A632D}" destId="{9BAF0A1B-519D-4554-9056-A8D06912BBA8}" srcOrd="0" destOrd="0" presId="urn:microsoft.com/office/officeart/2005/8/layout/hProcess9"/>
    <dgm:cxn modelId="{C939B2A6-BABB-4EAD-95AD-3F6D90E44F5F}" type="presParOf" srcId="{F7DF48B5-230B-4FC5-A724-D06391758826}" destId="{CE92CD95-19DA-4DAF-A07E-044644D17364}" srcOrd="0" destOrd="0" presId="urn:microsoft.com/office/officeart/2005/8/layout/hProcess9"/>
    <dgm:cxn modelId="{551A2CA6-6B92-41D2-A087-DC9622F38595}" type="presParOf" srcId="{F7DF48B5-230B-4FC5-A724-D06391758826}" destId="{F92B1460-4F63-4B03-95BC-5DB26FFC5AE0}" srcOrd="1" destOrd="0" presId="urn:microsoft.com/office/officeart/2005/8/layout/hProcess9"/>
    <dgm:cxn modelId="{73FA7AE1-680E-4B74-956D-760549D77250}" type="presParOf" srcId="{F92B1460-4F63-4B03-95BC-5DB26FFC5AE0}" destId="{764F82AD-ABFC-47D4-B93E-2FD419474500}" srcOrd="0" destOrd="0" presId="urn:microsoft.com/office/officeart/2005/8/layout/hProcess9"/>
    <dgm:cxn modelId="{88E5902A-B01D-4970-A282-C38FF2EC060C}" type="presParOf" srcId="{F92B1460-4F63-4B03-95BC-5DB26FFC5AE0}" destId="{02D02DF0-147E-4828-8FBA-C64694763C29}" srcOrd="1" destOrd="0" presId="urn:microsoft.com/office/officeart/2005/8/layout/hProcess9"/>
    <dgm:cxn modelId="{E3B0520E-9F80-4FED-B30E-4C63A322D0DE}" type="presParOf" srcId="{F92B1460-4F63-4B03-95BC-5DB26FFC5AE0}" destId="{290C4907-534C-4986-A5FC-F908E2CF95F9}" srcOrd="2" destOrd="0" presId="urn:microsoft.com/office/officeart/2005/8/layout/hProcess9"/>
    <dgm:cxn modelId="{0199B555-0A8E-4F0C-92A3-B7BB18BB0AFE}" type="presParOf" srcId="{F92B1460-4F63-4B03-95BC-5DB26FFC5AE0}" destId="{DFD47A53-CC46-4AA0-A051-0733A525FA15}" srcOrd="3" destOrd="0" presId="urn:microsoft.com/office/officeart/2005/8/layout/hProcess9"/>
    <dgm:cxn modelId="{34A99318-1CE0-4163-B578-6715440FBF0A}" type="presParOf" srcId="{F92B1460-4F63-4B03-95BC-5DB26FFC5AE0}" destId="{B1B845A9-1D46-4AA5-AEAE-194A92E1ED16}" srcOrd="4" destOrd="0" presId="urn:microsoft.com/office/officeart/2005/8/layout/hProcess9"/>
    <dgm:cxn modelId="{D91EA94E-02F1-46DD-A762-A15046F54E52}" type="presParOf" srcId="{F92B1460-4F63-4B03-95BC-5DB26FFC5AE0}" destId="{92D9D3CC-76F6-4E5E-8568-E2F3C1FF4529}" srcOrd="5" destOrd="0" presId="urn:microsoft.com/office/officeart/2005/8/layout/hProcess9"/>
    <dgm:cxn modelId="{C27F85A7-4C02-4DEA-94C2-A43C1A861D43}" type="presParOf" srcId="{F92B1460-4F63-4B03-95BC-5DB26FFC5AE0}" destId="{9BAF0A1B-519D-4554-9056-A8D06912BBA8}" srcOrd="6" destOrd="0" presId="urn:microsoft.com/office/officeart/2005/8/layout/hProcess9"/>
    <dgm:cxn modelId="{5744E0B6-B4E3-4DEE-B39F-0D12C8A1956F}" type="presParOf" srcId="{F92B1460-4F63-4B03-95BC-5DB26FFC5AE0}" destId="{5F2F44E9-A8BF-4EE9-B1AB-B33962A27C54}" srcOrd="7" destOrd="0" presId="urn:microsoft.com/office/officeart/2005/8/layout/hProcess9"/>
    <dgm:cxn modelId="{5B100555-992F-48A0-B833-7529914BD53B}" type="presParOf" srcId="{F92B1460-4F63-4B03-95BC-5DB26FFC5AE0}" destId="{2A792C1B-A87C-40E0-AE8D-228BCD0E62D6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C89837E-F0EA-45A5-A151-B25851BD1336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BDB616DD-AA5E-4E4C-B7E0-8E82C52F0F5D}">
      <dgm:prSet phldrT="[Text]"/>
      <dgm:spPr/>
      <dgm:t>
        <a:bodyPr/>
        <a:lstStyle/>
        <a:p>
          <a:r>
            <a:rPr lang="cs-CZ" dirty="0" smtClean="0">
              <a:solidFill>
                <a:srgbClr val="FFFF00"/>
              </a:solidFill>
            </a:rPr>
            <a:t>176</a:t>
          </a:r>
          <a:endParaRPr lang="cs-CZ" dirty="0">
            <a:solidFill>
              <a:srgbClr val="FFFF00"/>
            </a:solidFill>
          </a:endParaRPr>
        </a:p>
      </dgm:t>
    </dgm:pt>
    <dgm:pt modelId="{C46D9F17-9C43-4F01-B992-9A92DF204D60}" type="parTrans" cxnId="{441730EF-E1AA-4EA9-9035-C6264CFFF044}">
      <dgm:prSet/>
      <dgm:spPr/>
      <dgm:t>
        <a:bodyPr/>
        <a:lstStyle/>
        <a:p>
          <a:endParaRPr lang="cs-CZ"/>
        </a:p>
      </dgm:t>
    </dgm:pt>
    <dgm:pt modelId="{8584D35C-8AD6-495F-9758-4C4FBCCD9E6E}" type="sibTrans" cxnId="{441730EF-E1AA-4EA9-9035-C6264CFFF044}">
      <dgm:prSet/>
      <dgm:spPr/>
      <dgm:t>
        <a:bodyPr/>
        <a:lstStyle/>
        <a:p>
          <a:endParaRPr lang="cs-CZ"/>
        </a:p>
      </dgm:t>
    </dgm:pt>
    <dgm:pt modelId="{3B9AD658-8318-4170-83F6-E0066D243610}">
      <dgm:prSet phldrT="[Text]" phldr="1"/>
      <dgm:spPr/>
      <dgm:t>
        <a:bodyPr/>
        <a:lstStyle/>
        <a:p>
          <a:endParaRPr lang="cs-CZ"/>
        </a:p>
      </dgm:t>
    </dgm:pt>
    <dgm:pt modelId="{10A626AF-7962-44D3-A280-FAA19B98CEDB}" type="parTrans" cxnId="{33C53E0F-5E12-46BC-800F-081B342FA634}">
      <dgm:prSet/>
      <dgm:spPr/>
      <dgm:t>
        <a:bodyPr/>
        <a:lstStyle/>
        <a:p>
          <a:endParaRPr lang="cs-CZ"/>
        </a:p>
      </dgm:t>
    </dgm:pt>
    <dgm:pt modelId="{EA55C7F0-AB9D-4DD1-9822-0628780DC7E4}" type="sibTrans" cxnId="{33C53E0F-5E12-46BC-800F-081B342FA634}">
      <dgm:prSet/>
      <dgm:spPr/>
      <dgm:t>
        <a:bodyPr/>
        <a:lstStyle/>
        <a:p>
          <a:endParaRPr lang="cs-CZ"/>
        </a:p>
      </dgm:t>
    </dgm:pt>
    <dgm:pt modelId="{E6D88FC7-CF30-4998-84F3-6ABBED61E47B}">
      <dgm:prSet phldrT="[Text]"/>
      <dgm:spPr/>
      <dgm:t>
        <a:bodyPr/>
        <a:lstStyle/>
        <a:p>
          <a:r>
            <a:rPr lang="cs-CZ" dirty="0" smtClean="0">
              <a:solidFill>
                <a:srgbClr val="FFFF00"/>
              </a:solidFill>
            </a:rPr>
            <a:t>88</a:t>
          </a:r>
          <a:endParaRPr lang="cs-CZ" dirty="0">
            <a:solidFill>
              <a:srgbClr val="FFFF00"/>
            </a:solidFill>
          </a:endParaRPr>
        </a:p>
      </dgm:t>
    </dgm:pt>
    <dgm:pt modelId="{4C98440D-9CD1-4C10-812E-BFEC0B9F75DD}" type="parTrans" cxnId="{65BB8A8C-489F-4265-8CBC-24154726147F}">
      <dgm:prSet/>
      <dgm:spPr/>
      <dgm:t>
        <a:bodyPr/>
        <a:lstStyle/>
        <a:p>
          <a:endParaRPr lang="cs-CZ"/>
        </a:p>
      </dgm:t>
    </dgm:pt>
    <dgm:pt modelId="{AC923F56-AA1D-4CE1-BB83-6A47EA6A2A87}" type="sibTrans" cxnId="{65BB8A8C-489F-4265-8CBC-24154726147F}">
      <dgm:prSet/>
      <dgm:spPr/>
      <dgm:t>
        <a:bodyPr/>
        <a:lstStyle/>
        <a:p>
          <a:endParaRPr lang="cs-CZ"/>
        </a:p>
      </dgm:t>
    </dgm:pt>
    <dgm:pt modelId="{45BC0F1A-241A-4764-9BA3-8A3A660828BF}">
      <dgm:prSet phldrT="[Text]" phldr="1"/>
      <dgm:spPr/>
      <dgm:t>
        <a:bodyPr/>
        <a:lstStyle/>
        <a:p>
          <a:endParaRPr lang="cs-CZ"/>
        </a:p>
      </dgm:t>
    </dgm:pt>
    <dgm:pt modelId="{D5B660A3-7EFB-4FCC-B9E0-0F858388E2B3}" type="parTrans" cxnId="{D17AF2F1-015E-4C70-964C-C9BD8F5C6C4A}">
      <dgm:prSet/>
      <dgm:spPr/>
      <dgm:t>
        <a:bodyPr/>
        <a:lstStyle/>
        <a:p>
          <a:endParaRPr lang="cs-CZ"/>
        </a:p>
      </dgm:t>
    </dgm:pt>
    <dgm:pt modelId="{282AB8DA-D711-4388-A6D4-2E6D966340C9}" type="sibTrans" cxnId="{D17AF2F1-015E-4C70-964C-C9BD8F5C6C4A}">
      <dgm:prSet/>
      <dgm:spPr/>
      <dgm:t>
        <a:bodyPr/>
        <a:lstStyle/>
        <a:p>
          <a:endParaRPr lang="cs-CZ"/>
        </a:p>
      </dgm:t>
    </dgm:pt>
    <dgm:pt modelId="{BB6960F3-033B-4125-B7F8-C1B3A1DACECA}">
      <dgm:prSet phldrT="[Text]"/>
      <dgm:spPr/>
      <dgm:t>
        <a:bodyPr/>
        <a:lstStyle/>
        <a:p>
          <a:r>
            <a:rPr lang="cs-CZ" dirty="0" smtClean="0">
              <a:solidFill>
                <a:srgbClr val="FFFF00"/>
              </a:solidFill>
            </a:rPr>
            <a:t>?</a:t>
          </a:r>
          <a:endParaRPr lang="cs-CZ" dirty="0">
            <a:solidFill>
              <a:srgbClr val="FFFF00"/>
            </a:solidFill>
          </a:endParaRPr>
        </a:p>
      </dgm:t>
    </dgm:pt>
    <dgm:pt modelId="{17357153-170F-4FF0-B773-454AB10EDECB}" type="parTrans" cxnId="{239D964E-AC73-4CA4-B8D6-348030127C83}">
      <dgm:prSet/>
      <dgm:spPr/>
      <dgm:t>
        <a:bodyPr/>
        <a:lstStyle/>
        <a:p>
          <a:endParaRPr lang="cs-CZ"/>
        </a:p>
      </dgm:t>
    </dgm:pt>
    <dgm:pt modelId="{FCE1CC3A-2643-4F26-822F-71FC166E91F8}" type="sibTrans" cxnId="{239D964E-AC73-4CA4-B8D6-348030127C83}">
      <dgm:prSet/>
      <dgm:spPr/>
      <dgm:t>
        <a:bodyPr/>
        <a:lstStyle/>
        <a:p>
          <a:endParaRPr lang="cs-CZ"/>
        </a:p>
      </dgm:t>
    </dgm:pt>
    <dgm:pt modelId="{48018AB1-A6B7-4555-AD2B-BDC71DBF3F37}">
      <dgm:prSet phldrT="[Text]" phldr="1"/>
      <dgm:spPr/>
      <dgm:t>
        <a:bodyPr/>
        <a:lstStyle/>
        <a:p>
          <a:endParaRPr lang="cs-CZ"/>
        </a:p>
      </dgm:t>
    </dgm:pt>
    <dgm:pt modelId="{34931B4F-B08A-42D4-9EF7-D265C58F3F56}" type="parTrans" cxnId="{4D6B45D6-A9ED-47FF-8DB3-CC5C3D0C00B1}">
      <dgm:prSet/>
      <dgm:spPr/>
      <dgm:t>
        <a:bodyPr/>
        <a:lstStyle/>
        <a:p>
          <a:endParaRPr lang="cs-CZ"/>
        </a:p>
      </dgm:t>
    </dgm:pt>
    <dgm:pt modelId="{23AF5696-2F14-4D17-A2CA-0A224503906D}" type="sibTrans" cxnId="{4D6B45D6-A9ED-47FF-8DB3-CC5C3D0C00B1}">
      <dgm:prSet/>
      <dgm:spPr/>
      <dgm:t>
        <a:bodyPr/>
        <a:lstStyle/>
        <a:p>
          <a:endParaRPr lang="cs-CZ"/>
        </a:p>
      </dgm:t>
    </dgm:pt>
    <dgm:pt modelId="{11D1EA62-52FA-4594-A974-EE4FC59CC574}">
      <dgm:prSet/>
      <dgm:spPr/>
      <dgm:t>
        <a:bodyPr/>
        <a:lstStyle/>
        <a:p>
          <a:r>
            <a:rPr lang="cs-CZ" dirty="0" smtClean="0">
              <a:solidFill>
                <a:srgbClr val="FFFF00"/>
              </a:solidFill>
            </a:rPr>
            <a:t>?</a:t>
          </a:r>
          <a:endParaRPr lang="cs-CZ" dirty="0">
            <a:solidFill>
              <a:srgbClr val="FFFF00"/>
            </a:solidFill>
          </a:endParaRPr>
        </a:p>
      </dgm:t>
    </dgm:pt>
    <dgm:pt modelId="{7B08D103-75A2-49DC-9BD4-E88E128AB146}" type="parTrans" cxnId="{1F3E959B-0BAE-47F0-88C3-C01DFB755ABB}">
      <dgm:prSet/>
      <dgm:spPr/>
      <dgm:t>
        <a:bodyPr/>
        <a:lstStyle/>
        <a:p>
          <a:endParaRPr lang="cs-CZ"/>
        </a:p>
      </dgm:t>
    </dgm:pt>
    <dgm:pt modelId="{9F64BF51-70ED-4E80-ACBE-17A33C599B5C}" type="sibTrans" cxnId="{1F3E959B-0BAE-47F0-88C3-C01DFB755ABB}">
      <dgm:prSet/>
      <dgm:spPr/>
      <dgm:t>
        <a:bodyPr/>
        <a:lstStyle/>
        <a:p>
          <a:endParaRPr lang="cs-CZ"/>
        </a:p>
      </dgm:t>
    </dgm:pt>
    <dgm:pt modelId="{55E1D2DD-104D-4DBD-AD3D-E7B84BCA8396}">
      <dgm:prSet/>
      <dgm:spPr/>
      <dgm:t>
        <a:bodyPr/>
        <a:lstStyle/>
        <a:p>
          <a:r>
            <a:rPr lang="cs-CZ" dirty="0" smtClean="0">
              <a:solidFill>
                <a:srgbClr val="FFFF00"/>
              </a:solidFill>
            </a:rPr>
            <a:t>22</a:t>
          </a:r>
          <a:endParaRPr lang="cs-CZ" dirty="0">
            <a:solidFill>
              <a:srgbClr val="FFFF00"/>
            </a:solidFill>
          </a:endParaRPr>
        </a:p>
      </dgm:t>
    </dgm:pt>
    <dgm:pt modelId="{6DCA7272-8BE4-470D-B261-9F642B8DDA32}" type="parTrans" cxnId="{D4E8F6A7-728F-4701-AEA8-6A1EED7D1F5F}">
      <dgm:prSet/>
      <dgm:spPr/>
      <dgm:t>
        <a:bodyPr/>
        <a:lstStyle/>
        <a:p>
          <a:endParaRPr lang="cs-CZ"/>
        </a:p>
      </dgm:t>
    </dgm:pt>
    <dgm:pt modelId="{467E1B15-D079-4683-92EE-8EFB7FB9E78F}" type="sibTrans" cxnId="{D4E8F6A7-728F-4701-AEA8-6A1EED7D1F5F}">
      <dgm:prSet/>
      <dgm:spPr/>
      <dgm:t>
        <a:bodyPr/>
        <a:lstStyle/>
        <a:p>
          <a:endParaRPr lang="cs-CZ"/>
        </a:p>
      </dgm:t>
    </dgm:pt>
    <dgm:pt modelId="{2EC36527-EBAC-43B4-ABF8-7F5751767AB1}" type="pres">
      <dgm:prSet presAssocID="{5C89837E-F0EA-45A5-A151-B25851BD1336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CC45EC08-ED8B-40F5-B88A-F6CAA67F2922}" type="pres">
      <dgm:prSet presAssocID="{BDB616DD-AA5E-4E4C-B7E0-8E82C52F0F5D}" presName="composite" presStyleCnt="0"/>
      <dgm:spPr/>
    </dgm:pt>
    <dgm:pt modelId="{7D47536E-0FF7-410B-BF91-65AC301152AA}" type="pres">
      <dgm:prSet presAssocID="{BDB616DD-AA5E-4E4C-B7E0-8E82C52F0F5D}" presName="bentUpArrow1" presStyleLbl="alignImgPlace1" presStyleIdx="0" presStyleCnt="4"/>
      <dgm:spPr/>
    </dgm:pt>
    <dgm:pt modelId="{8E317A53-A537-4058-A4D6-FA6C5F355D13}" type="pres">
      <dgm:prSet presAssocID="{BDB616DD-AA5E-4E4C-B7E0-8E82C52F0F5D}" presName="ParentText" presStyleLbl="node1" presStyleIdx="0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5A2A8C-54CA-4839-972B-81BC9C086AEC}" type="pres">
      <dgm:prSet presAssocID="{BDB616DD-AA5E-4E4C-B7E0-8E82C52F0F5D}" presName="ChildText" presStyleLbl="revTx" presStyleIdx="0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4F3DF9-1493-478A-A471-5CCA0047B902}" type="pres">
      <dgm:prSet presAssocID="{8584D35C-8AD6-495F-9758-4C4FBCCD9E6E}" presName="sibTrans" presStyleCnt="0"/>
      <dgm:spPr/>
    </dgm:pt>
    <dgm:pt modelId="{6D6A1AD1-93A2-48C2-BC23-63CAC93C14D2}" type="pres">
      <dgm:prSet presAssocID="{E6D88FC7-CF30-4998-84F3-6ABBED61E47B}" presName="composite" presStyleCnt="0"/>
      <dgm:spPr/>
    </dgm:pt>
    <dgm:pt modelId="{EB359B5D-C7C0-4AF0-B77F-75268547100E}" type="pres">
      <dgm:prSet presAssocID="{E6D88FC7-CF30-4998-84F3-6ABBED61E47B}" presName="bentUpArrow1" presStyleLbl="alignImgPlace1" presStyleIdx="1" presStyleCnt="4"/>
      <dgm:spPr/>
    </dgm:pt>
    <dgm:pt modelId="{FF2CA523-225D-4001-9B5D-1E42AF7C0788}" type="pres">
      <dgm:prSet presAssocID="{E6D88FC7-CF30-4998-84F3-6ABBED61E47B}" presName="ParentText" presStyleLbl="node1" presStyleIdx="1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3DFE65-003C-41F8-B7CD-6F4FC350B711}" type="pres">
      <dgm:prSet presAssocID="{E6D88FC7-CF30-4998-84F3-6ABBED61E47B}" presName="ChildText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91C4C1-E7AA-4904-B8F4-86EF93DBFDD7}" type="pres">
      <dgm:prSet presAssocID="{AC923F56-AA1D-4CE1-BB83-6A47EA6A2A87}" presName="sibTrans" presStyleCnt="0"/>
      <dgm:spPr/>
    </dgm:pt>
    <dgm:pt modelId="{202D3A15-DBC2-471D-B626-CAC8E28C27AE}" type="pres">
      <dgm:prSet presAssocID="{11D1EA62-52FA-4594-A974-EE4FC59CC574}" presName="composite" presStyleCnt="0"/>
      <dgm:spPr/>
    </dgm:pt>
    <dgm:pt modelId="{37A11F03-A2A7-462F-B7E1-183EC5450F4D}" type="pres">
      <dgm:prSet presAssocID="{11D1EA62-52FA-4594-A974-EE4FC59CC574}" presName="bentUpArrow1" presStyleLbl="alignImgPlace1" presStyleIdx="2" presStyleCnt="4"/>
      <dgm:spPr/>
    </dgm:pt>
    <dgm:pt modelId="{83705CBE-2235-4862-8154-9F6190D8517C}" type="pres">
      <dgm:prSet presAssocID="{11D1EA62-52FA-4594-A974-EE4FC59CC574}" presName="ParentText" presStyleLbl="node1" presStyleIdx="2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6233C1-DF10-4386-BF14-16323AACC69C}" type="pres">
      <dgm:prSet presAssocID="{11D1EA62-52FA-4594-A974-EE4FC59CC574}" presName="ChildText" presStyleLbl="revTx" presStyleIdx="2" presStyleCnt="5">
        <dgm:presLayoutVars>
          <dgm:chMax val="0"/>
          <dgm:chPref val="0"/>
          <dgm:bulletEnabled val="1"/>
        </dgm:presLayoutVars>
      </dgm:prSet>
      <dgm:spPr/>
    </dgm:pt>
    <dgm:pt modelId="{1D2DACD2-5A20-43B8-8A78-8473CB464D64}" type="pres">
      <dgm:prSet presAssocID="{9F64BF51-70ED-4E80-ACBE-17A33C599B5C}" presName="sibTrans" presStyleCnt="0"/>
      <dgm:spPr/>
    </dgm:pt>
    <dgm:pt modelId="{E5B59980-71FD-4E78-9A37-2CC0454408DD}" type="pres">
      <dgm:prSet presAssocID="{55E1D2DD-104D-4DBD-AD3D-E7B84BCA8396}" presName="composite" presStyleCnt="0"/>
      <dgm:spPr/>
    </dgm:pt>
    <dgm:pt modelId="{896778DD-88A2-4908-8731-62159CC4A344}" type="pres">
      <dgm:prSet presAssocID="{55E1D2DD-104D-4DBD-AD3D-E7B84BCA8396}" presName="bentUpArrow1" presStyleLbl="alignImgPlace1" presStyleIdx="3" presStyleCnt="4"/>
      <dgm:spPr/>
    </dgm:pt>
    <dgm:pt modelId="{0B7F65AA-6ADB-4A92-A137-F8AD05E6C05C}" type="pres">
      <dgm:prSet presAssocID="{55E1D2DD-104D-4DBD-AD3D-E7B84BCA8396}" presName="ParentText" presStyleLbl="node1" presStyleIdx="3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39710C-E333-49DB-AD66-CFC7D888BFDA}" type="pres">
      <dgm:prSet presAssocID="{55E1D2DD-104D-4DBD-AD3D-E7B84BCA8396}" presName="ChildText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0CE453FF-0119-4C65-9FA3-BBCB66FFCBA1}" type="pres">
      <dgm:prSet presAssocID="{467E1B15-D079-4683-92EE-8EFB7FB9E78F}" presName="sibTrans" presStyleCnt="0"/>
      <dgm:spPr/>
    </dgm:pt>
    <dgm:pt modelId="{0A78A179-3A48-49CC-9185-BBB0DA5C62E1}" type="pres">
      <dgm:prSet presAssocID="{BB6960F3-033B-4125-B7F8-C1B3A1DACECA}" presName="composite" presStyleCnt="0"/>
      <dgm:spPr/>
    </dgm:pt>
    <dgm:pt modelId="{1902A62A-B595-48A7-A638-64A08289A5B4}" type="pres">
      <dgm:prSet presAssocID="{BB6960F3-033B-4125-B7F8-C1B3A1DACECA}" presName="ParentText" presStyleLbl="node1" presStyleIdx="4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C022B4-A465-46BF-B83F-4B9EE94C7742}" type="pres">
      <dgm:prSet presAssocID="{BB6960F3-033B-4125-B7F8-C1B3A1DACECA}" presName="FinalChildText" presStyleLbl="revTx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3E2560-48A7-4288-AAEE-0E911EE6BE9A}" type="presOf" srcId="{3B9AD658-8318-4170-83F6-E0066D243610}" destId="{D15A2A8C-54CA-4839-972B-81BC9C086AEC}" srcOrd="0" destOrd="0" presId="urn:microsoft.com/office/officeart/2005/8/layout/StepDownProcess"/>
    <dgm:cxn modelId="{94B7E4E3-2645-40AB-B3C0-749490C80D3D}" type="presOf" srcId="{48018AB1-A6B7-4555-AD2B-BDC71DBF3F37}" destId="{69C022B4-A465-46BF-B83F-4B9EE94C7742}" srcOrd="0" destOrd="0" presId="urn:microsoft.com/office/officeart/2005/8/layout/StepDownProcess"/>
    <dgm:cxn modelId="{3A9C0CAF-EFB6-487C-8A4D-CD493DE99CFE}" type="presOf" srcId="{E6D88FC7-CF30-4998-84F3-6ABBED61E47B}" destId="{FF2CA523-225D-4001-9B5D-1E42AF7C0788}" srcOrd="0" destOrd="0" presId="urn:microsoft.com/office/officeart/2005/8/layout/StepDownProcess"/>
    <dgm:cxn modelId="{33C53E0F-5E12-46BC-800F-081B342FA634}" srcId="{BDB616DD-AA5E-4E4C-B7E0-8E82C52F0F5D}" destId="{3B9AD658-8318-4170-83F6-E0066D243610}" srcOrd="0" destOrd="0" parTransId="{10A626AF-7962-44D3-A280-FAA19B98CEDB}" sibTransId="{EA55C7F0-AB9D-4DD1-9822-0628780DC7E4}"/>
    <dgm:cxn modelId="{4D6B45D6-A9ED-47FF-8DB3-CC5C3D0C00B1}" srcId="{BB6960F3-033B-4125-B7F8-C1B3A1DACECA}" destId="{48018AB1-A6B7-4555-AD2B-BDC71DBF3F37}" srcOrd="0" destOrd="0" parTransId="{34931B4F-B08A-42D4-9EF7-D265C58F3F56}" sibTransId="{23AF5696-2F14-4D17-A2CA-0A224503906D}"/>
    <dgm:cxn modelId="{10ABEE43-12EF-46F7-9B9E-96EDC6557B7E}" type="presOf" srcId="{5C89837E-F0EA-45A5-A151-B25851BD1336}" destId="{2EC36527-EBAC-43B4-ABF8-7F5751767AB1}" srcOrd="0" destOrd="0" presId="urn:microsoft.com/office/officeart/2005/8/layout/StepDownProcess"/>
    <dgm:cxn modelId="{1173773E-2350-4818-B809-F60CDE5A697D}" type="presOf" srcId="{45BC0F1A-241A-4764-9BA3-8A3A660828BF}" destId="{1B3DFE65-003C-41F8-B7CD-6F4FC350B711}" srcOrd="0" destOrd="0" presId="urn:microsoft.com/office/officeart/2005/8/layout/StepDownProcess"/>
    <dgm:cxn modelId="{65BB8A8C-489F-4265-8CBC-24154726147F}" srcId="{5C89837E-F0EA-45A5-A151-B25851BD1336}" destId="{E6D88FC7-CF30-4998-84F3-6ABBED61E47B}" srcOrd="1" destOrd="0" parTransId="{4C98440D-9CD1-4C10-812E-BFEC0B9F75DD}" sibTransId="{AC923F56-AA1D-4CE1-BB83-6A47EA6A2A87}"/>
    <dgm:cxn modelId="{DFD4B574-E221-4588-B5FC-1CFCA12CD95B}" type="presOf" srcId="{BB6960F3-033B-4125-B7F8-C1B3A1DACECA}" destId="{1902A62A-B595-48A7-A638-64A08289A5B4}" srcOrd="0" destOrd="0" presId="urn:microsoft.com/office/officeart/2005/8/layout/StepDownProcess"/>
    <dgm:cxn modelId="{84022010-630E-4AFC-9A4B-D24A57CD074E}" type="presOf" srcId="{11D1EA62-52FA-4594-A974-EE4FC59CC574}" destId="{83705CBE-2235-4862-8154-9F6190D8517C}" srcOrd="0" destOrd="0" presId="urn:microsoft.com/office/officeart/2005/8/layout/StepDownProcess"/>
    <dgm:cxn modelId="{F7B15CBB-B453-4B32-BB3C-2404284C7400}" type="presOf" srcId="{BDB616DD-AA5E-4E4C-B7E0-8E82C52F0F5D}" destId="{8E317A53-A537-4058-A4D6-FA6C5F355D13}" srcOrd="0" destOrd="0" presId="urn:microsoft.com/office/officeart/2005/8/layout/StepDownProcess"/>
    <dgm:cxn modelId="{D4E8F6A7-728F-4701-AEA8-6A1EED7D1F5F}" srcId="{5C89837E-F0EA-45A5-A151-B25851BD1336}" destId="{55E1D2DD-104D-4DBD-AD3D-E7B84BCA8396}" srcOrd="3" destOrd="0" parTransId="{6DCA7272-8BE4-470D-B261-9F642B8DDA32}" sibTransId="{467E1B15-D079-4683-92EE-8EFB7FB9E78F}"/>
    <dgm:cxn modelId="{1F3E959B-0BAE-47F0-88C3-C01DFB755ABB}" srcId="{5C89837E-F0EA-45A5-A151-B25851BD1336}" destId="{11D1EA62-52FA-4594-A974-EE4FC59CC574}" srcOrd="2" destOrd="0" parTransId="{7B08D103-75A2-49DC-9BD4-E88E128AB146}" sibTransId="{9F64BF51-70ED-4E80-ACBE-17A33C599B5C}"/>
    <dgm:cxn modelId="{441730EF-E1AA-4EA9-9035-C6264CFFF044}" srcId="{5C89837E-F0EA-45A5-A151-B25851BD1336}" destId="{BDB616DD-AA5E-4E4C-B7E0-8E82C52F0F5D}" srcOrd="0" destOrd="0" parTransId="{C46D9F17-9C43-4F01-B992-9A92DF204D60}" sibTransId="{8584D35C-8AD6-495F-9758-4C4FBCCD9E6E}"/>
    <dgm:cxn modelId="{D17AF2F1-015E-4C70-964C-C9BD8F5C6C4A}" srcId="{E6D88FC7-CF30-4998-84F3-6ABBED61E47B}" destId="{45BC0F1A-241A-4764-9BA3-8A3A660828BF}" srcOrd="0" destOrd="0" parTransId="{D5B660A3-7EFB-4FCC-B9E0-0F858388E2B3}" sibTransId="{282AB8DA-D711-4388-A6D4-2E6D966340C9}"/>
    <dgm:cxn modelId="{1049F66B-6CFD-462D-9228-45B894B549F0}" type="presOf" srcId="{55E1D2DD-104D-4DBD-AD3D-E7B84BCA8396}" destId="{0B7F65AA-6ADB-4A92-A137-F8AD05E6C05C}" srcOrd="0" destOrd="0" presId="urn:microsoft.com/office/officeart/2005/8/layout/StepDownProcess"/>
    <dgm:cxn modelId="{239D964E-AC73-4CA4-B8D6-348030127C83}" srcId="{5C89837E-F0EA-45A5-A151-B25851BD1336}" destId="{BB6960F3-033B-4125-B7F8-C1B3A1DACECA}" srcOrd="4" destOrd="0" parTransId="{17357153-170F-4FF0-B773-454AB10EDECB}" sibTransId="{FCE1CC3A-2643-4F26-822F-71FC166E91F8}"/>
    <dgm:cxn modelId="{BC345AC7-CAB1-426A-8F70-03AFA9F3136B}" type="presParOf" srcId="{2EC36527-EBAC-43B4-ABF8-7F5751767AB1}" destId="{CC45EC08-ED8B-40F5-B88A-F6CAA67F2922}" srcOrd="0" destOrd="0" presId="urn:microsoft.com/office/officeart/2005/8/layout/StepDownProcess"/>
    <dgm:cxn modelId="{F93F9223-E64F-46C7-A9BB-2FECEB6F170C}" type="presParOf" srcId="{CC45EC08-ED8B-40F5-B88A-F6CAA67F2922}" destId="{7D47536E-0FF7-410B-BF91-65AC301152AA}" srcOrd="0" destOrd="0" presId="urn:microsoft.com/office/officeart/2005/8/layout/StepDownProcess"/>
    <dgm:cxn modelId="{EB43476D-1889-4602-AE45-D053F97685D8}" type="presParOf" srcId="{CC45EC08-ED8B-40F5-B88A-F6CAA67F2922}" destId="{8E317A53-A537-4058-A4D6-FA6C5F355D13}" srcOrd="1" destOrd="0" presId="urn:microsoft.com/office/officeart/2005/8/layout/StepDownProcess"/>
    <dgm:cxn modelId="{4737043A-0AB5-47B7-ADF8-0B8671232517}" type="presParOf" srcId="{CC45EC08-ED8B-40F5-B88A-F6CAA67F2922}" destId="{D15A2A8C-54CA-4839-972B-81BC9C086AEC}" srcOrd="2" destOrd="0" presId="urn:microsoft.com/office/officeart/2005/8/layout/StepDownProcess"/>
    <dgm:cxn modelId="{A5590173-54F0-496F-83C3-C11A5D5A779A}" type="presParOf" srcId="{2EC36527-EBAC-43B4-ABF8-7F5751767AB1}" destId="{BA4F3DF9-1493-478A-A471-5CCA0047B902}" srcOrd="1" destOrd="0" presId="urn:microsoft.com/office/officeart/2005/8/layout/StepDownProcess"/>
    <dgm:cxn modelId="{5AD16B00-C866-4B7F-82EB-8D119D6505F5}" type="presParOf" srcId="{2EC36527-EBAC-43B4-ABF8-7F5751767AB1}" destId="{6D6A1AD1-93A2-48C2-BC23-63CAC93C14D2}" srcOrd="2" destOrd="0" presId="urn:microsoft.com/office/officeart/2005/8/layout/StepDownProcess"/>
    <dgm:cxn modelId="{47B7FA6E-6C26-4DE3-963A-2608F529C555}" type="presParOf" srcId="{6D6A1AD1-93A2-48C2-BC23-63CAC93C14D2}" destId="{EB359B5D-C7C0-4AF0-B77F-75268547100E}" srcOrd="0" destOrd="0" presId="urn:microsoft.com/office/officeart/2005/8/layout/StepDownProcess"/>
    <dgm:cxn modelId="{B5019126-0B69-4926-906B-B82BAE2199F7}" type="presParOf" srcId="{6D6A1AD1-93A2-48C2-BC23-63CAC93C14D2}" destId="{FF2CA523-225D-4001-9B5D-1E42AF7C0788}" srcOrd="1" destOrd="0" presId="urn:microsoft.com/office/officeart/2005/8/layout/StepDownProcess"/>
    <dgm:cxn modelId="{7919D9D8-79D9-41ED-87B9-B74D7CC1935A}" type="presParOf" srcId="{6D6A1AD1-93A2-48C2-BC23-63CAC93C14D2}" destId="{1B3DFE65-003C-41F8-B7CD-6F4FC350B711}" srcOrd="2" destOrd="0" presId="urn:microsoft.com/office/officeart/2005/8/layout/StepDownProcess"/>
    <dgm:cxn modelId="{0549A8FB-B2CD-4DDC-8274-1C5E1F9B62A0}" type="presParOf" srcId="{2EC36527-EBAC-43B4-ABF8-7F5751767AB1}" destId="{2691C4C1-E7AA-4904-B8F4-86EF93DBFDD7}" srcOrd="3" destOrd="0" presId="urn:microsoft.com/office/officeart/2005/8/layout/StepDownProcess"/>
    <dgm:cxn modelId="{A52B0EBE-280E-48E2-A326-37BF6FD6FA24}" type="presParOf" srcId="{2EC36527-EBAC-43B4-ABF8-7F5751767AB1}" destId="{202D3A15-DBC2-471D-B626-CAC8E28C27AE}" srcOrd="4" destOrd="0" presId="urn:microsoft.com/office/officeart/2005/8/layout/StepDownProcess"/>
    <dgm:cxn modelId="{AB36E231-6E44-4209-9299-BADE972DB60F}" type="presParOf" srcId="{202D3A15-DBC2-471D-B626-CAC8E28C27AE}" destId="{37A11F03-A2A7-462F-B7E1-183EC5450F4D}" srcOrd="0" destOrd="0" presId="urn:microsoft.com/office/officeart/2005/8/layout/StepDownProcess"/>
    <dgm:cxn modelId="{B817FEE3-6F71-483C-AB00-770CA5DA3422}" type="presParOf" srcId="{202D3A15-DBC2-471D-B626-CAC8E28C27AE}" destId="{83705CBE-2235-4862-8154-9F6190D8517C}" srcOrd="1" destOrd="0" presId="urn:microsoft.com/office/officeart/2005/8/layout/StepDownProcess"/>
    <dgm:cxn modelId="{D15B53AB-2C1D-4F0A-AC8C-DC4DC16B600B}" type="presParOf" srcId="{202D3A15-DBC2-471D-B626-CAC8E28C27AE}" destId="{626233C1-DF10-4386-BF14-16323AACC69C}" srcOrd="2" destOrd="0" presId="urn:microsoft.com/office/officeart/2005/8/layout/StepDownProcess"/>
    <dgm:cxn modelId="{3EC29389-5CF1-4FC4-B399-D6A939E97E86}" type="presParOf" srcId="{2EC36527-EBAC-43B4-ABF8-7F5751767AB1}" destId="{1D2DACD2-5A20-43B8-8A78-8473CB464D64}" srcOrd="5" destOrd="0" presId="urn:microsoft.com/office/officeart/2005/8/layout/StepDownProcess"/>
    <dgm:cxn modelId="{1503DEB9-1444-4186-A73D-5670F26BCEB8}" type="presParOf" srcId="{2EC36527-EBAC-43B4-ABF8-7F5751767AB1}" destId="{E5B59980-71FD-4E78-9A37-2CC0454408DD}" srcOrd="6" destOrd="0" presId="urn:microsoft.com/office/officeart/2005/8/layout/StepDownProcess"/>
    <dgm:cxn modelId="{5700E56E-18FA-410A-89F4-5A0A8B130EC2}" type="presParOf" srcId="{E5B59980-71FD-4E78-9A37-2CC0454408DD}" destId="{896778DD-88A2-4908-8731-62159CC4A344}" srcOrd="0" destOrd="0" presId="urn:microsoft.com/office/officeart/2005/8/layout/StepDownProcess"/>
    <dgm:cxn modelId="{6FA6FF26-074E-45F6-9C11-0E9FAD995F5C}" type="presParOf" srcId="{E5B59980-71FD-4E78-9A37-2CC0454408DD}" destId="{0B7F65AA-6ADB-4A92-A137-F8AD05E6C05C}" srcOrd="1" destOrd="0" presId="urn:microsoft.com/office/officeart/2005/8/layout/StepDownProcess"/>
    <dgm:cxn modelId="{8A4591E9-25C7-46A7-A4AE-A65341649E2D}" type="presParOf" srcId="{E5B59980-71FD-4E78-9A37-2CC0454408DD}" destId="{3A39710C-E333-49DB-AD66-CFC7D888BFDA}" srcOrd="2" destOrd="0" presId="urn:microsoft.com/office/officeart/2005/8/layout/StepDownProcess"/>
    <dgm:cxn modelId="{FB77D8B0-452F-41CF-892B-368EC77882DB}" type="presParOf" srcId="{2EC36527-EBAC-43B4-ABF8-7F5751767AB1}" destId="{0CE453FF-0119-4C65-9FA3-BBCB66FFCBA1}" srcOrd="7" destOrd="0" presId="urn:microsoft.com/office/officeart/2005/8/layout/StepDownProcess"/>
    <dgm:cxn modelId="{143284DF-F5AE-47D4-8BAF-E5FCFB1669BD}" type="presParOf" srcId="{2EC36527-EBAC-43B4-ABF8-7F5751767AB1}" destId="{0A78A179-3A48-49CC-9185-BBB0DA5C62E1}" srcOrd="8" destOrd="0" presId="urn:microsoft.com/office/officeart/2005/8/layout/StepDownProcess"/>
    <dgm:cxn modelId="{7B3C12A3-1C4C-4105-83BA-A83C346DC061}" type="presParOf" srcId="{0A78A179-3A48-49CC-9185-BBB0DA5C62E1}" destId="{1902A62A-B595-48A7-A638-64A08289A5B4}" srcOrd="0" destOrd="0" presId="urn:microsoft.com/office/officeart/2005/8/layout/StepDownProcess"/>
    <dgm:cxn modelId="{FA7DD11C-315F-44E6-84AC-9EFFA1AA3076}" type="presParOf" srcId="{0A78A179-3A48-49CC-9185-BBB0DA5C62E1}" destId="{69C022B4-A465-46BF-B83F-4B9EE94C7742}" srcOrd="1" destOrd="0" presId="urn:microsoft.com/office/officeart/2005/8/layout/StepDownProcess"/>
  </dgm:cxnLst>
  <dgm:bg>
    <a:solidFill>
      <a:srgbClr val="00B050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AEB7D64-95FC-4F8E-885A-555512EA6D6C}" type="doc">
      <dgm:prSet loTypeId="urn:microsoft.com/office/officeart/2005/8/layout/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CD292E02-20E6-43A4-AE2E-11A618690BB0}">
      <dgm:prSet phldrT="[Text]"/>
      <dgm:spPr/>
      <dgm:t>
        <a:bodyPr/>
        <a:lstStyle/>
        <a:p>
          <a:r>
            <a:rPr lang="cs-CZ" dirty="0" smtClean="0">
              <a:solidFill>
                <a:srgbClr val="FFFF00"/>
              </a:solidFill>
            </a:rPr>
            <a:t>2</a:t>
          </a:r>
          <a:endParaRPr lang="cs-CZ" dirty="0">
            <a:solidFill>
              <a:srgbClr val="FFFF00"/>
            </a:solidFill>
          </a:endParaRPr>
        </a:p>
      </dgm:t>
    </dgm:pt>
    <dgm:pt modelId="{46F758E0-BF7B-4A17-A27A-E3C272033C69}" type="parTrans" cxnId="{34C1DC74-22B5-4AEE-9989-0C140418095D}">
      <dgm:prSet/>
      <dgm:spPr/>
      <dgm:t>
        <a:bodyPr/>
        <a:lstStyle/>
        <a:p>
          <a:endParaRPr lang="cs-CZ"/>
        </a:p>
      </dgm:t>
    </dgm:pt>
    <dgm:pt modelId="{2DF5E405-587F-4E86-88C0-92DC35A77340}" type="sibTrans" cxnId="{34C1DC74-22B5-4AEE-9989-0C140418095D}">
      <dgm:prSet/>
      <dgm:spPr/>
      <dgm:t>
        <a:bodyPr/>
        <a:lstStyle/>
        <a:p>
          <a:endParaRPr lang="cs-CZ"/>
        </a:p>
      </dgm:t>
    </dgm:pt>
    <dgm:pt modelId="{4CE0B962-F905-4764-B61F-FA9C0FD8F73F}">
      <dgm:prSet phldrT="[Text]"/>
      <dgm:spPr/>
      <dgm:t>
        <a:bodyPr/>
        <a:lstStyle/>
        <a:p>
          <a:r>
            <a:rPr lang="cs-CZ" dirty="0" smtClean="0">
              <a:solidFill>
                <a:srgbClr val="FFFF00"/>
              </a:solidFill>
            </a:rPr>
            <a:t>1</a:t>
          </a:r>
          <a:endParaRPr lang="cs-CZ" dirty="0">
            <a:solidFill>
              <a:srgbClr val="FFFF00"/>
            </a:solidFill>
          </a:endParaRPr>
        </a:p>
      </dgm:t>
    </dgm:pt>
    <dgm:pt modelId="{B0AD3C0A-DD43-489F-A614-BCB81447B1B8}" type="parTrans" cxnId="{8391001A-A56D-4FC3-A6C9-C9C5EEE23F2B}">
      <dgm:prSet/>
      <dgm:spPr/>
      <dgm:t>
        <a:bodyPr/>
        <a:lstStyle/>
        <a:p>
          <a:endParaRPr lang="cs-CZ"/>
        </a:p>
      </dgm:t>
    </dgm:pt>
    <dgm:pt modelId="{AF3C3268-C563-48D5-B7D0-C45E55630444}" type="sibTrans" cxnId="{8391001A-A56D-4FC3-A6C9-C9C5EEE23F2B}">
      <dgm:prSet/>
      <dgm:spPr/>
      <dgm:t>
        <a:bodyPr/>
        <a:lstStyle/>
        <a:p>
          <a:endParaRPr lang="cs-CZ"/>
        </a:p>
      </dgm:t>
    </dgm:pt>
    <dgm:pt modelId="{65671F2A-DF78-4BFC-95FB-5A1C00F15CE5}">
      <dgm:prSet phldrT="[Text]"/>
      <dgm:spPr/>
      <dgm:t>
        <a:bodyPr/>
        <a:lstStyle/>
        <a:p>
          <a:r>
            <a:rPr lang="cs-CZ" dirty="0" smtClean="0">
              <a:solidFill>
                <a:srgbClr val="FFFF00"/>
              </a:solidFill>
            </a:rPr>
            <a:t>1/2</a:t>
          </a:r>
          <a:endParaRPr lang="cs-CZ" dirty="0">
            <a:solidFill>
              <a:srgbClr val="FFFF00"/>
            </a:solidFill>
          </a:endParaRPr>
        </a:p>
      </dgm:t>
    </dgm:pt>
    <dgm:pt modelId="{D1BF893D-98FB-4F38-88F4-7CC3D769BB68}" type="parTrans" cxnId="{45FE92A9-3D0B-4A46-A1C0-EF5A136D0140}">
      <dgm:prSet/>
      <dgm:spPr/>
      <dgm:t>
        <a:bodyPr/>
        <a:lstStyle/>
        <a:p>
          <a:endParaRPr lang="cs-CZ"/>
        </a:p>
      </dgm:t>
    </dgm:pt>
    <dgm:pt modelId="{B79A5276-1CB8-4856-8B05-81BB8045B45D}" type="sibTrans" cxnId="{45FE92A9-3D0B-4A46-A1C0-EF5A136D0140}">
      <dgm:prSet/>
      <dgm:spPr/>
      <dgm:t>
        <a:bodyPr/>
        <a:lstStyle/>
        <a:p>
          <a:endParaRPr lang="cs-CZ"/>
        </a:p>
      </dgm:t>
    </dgm:pt>
    <dgm:pt modelId="{4B109802-7C35-42D8-98EC-5DA907A56420}">
      <dgm:prSet phldrT="[Text]"/>
      <dgm:spPr/>
      <dgm:t>
        <a:bodyPr/>
        <a:lstStyle/>
        <a:p>
          <a:r>
            <a:rPr lang="cs-CZ" dirty="0" smtClean="0">
              <a:solidFill>
                <a:srgbClr val="FFFF00"/>
              </a:solidFill>
            </a:rPr>
            <a:t>?</a:t>
          </a:r>
          <a:endParaRPr lang="cs-CZ" dirty="0">
            <a:solidFill>
              <a:srgbClr val="FFFF00"/>
            </a:solidFill>
          </a:endParaRPr>
        </a:p>
      </dgm:t>
    </dgm:pt>
    <dgm:pt modelId="{48CCC63E-2CE0-42C3-81E9-7AE5D8808421}" type="parTrans" cxnId="{277D5D7E-74FB-4EEB-A018-F9E9C601002F}">
      <dgm:prSet/>
      <dgm:spPr/>
      <dgm:t>
        <a:bodyPr/>
        <a:lstStyle/>
        <a:p>
          <a:endParaRPr lang="cs-CZ"/>
        </a:p>
      </dgm:t>
    </dgm:pt>
    <dgm:pt modelId="{2807758A-BD4B-46EC-9D30-2C72AF712FB7}" type="sibTrans" cxnId="{277D5D7E-74FB-4EEB-A018-F9E9C601002F}">
      <dgm:prSet/>
      <dgm:spPr/>
      <dgm:t>
        <a:bodyPr/>
        <a:lstStyle/>
        <a:p>
          <a:endParaRPr lang="cs-CZ"/>
        </a:p>
      </dgm:t>
    </dgm:pt>
    <dgm:pt modelId="{423847EE-F41D-463C-B63F-D2D5AA55688C}">
      <dgm:prSet phldrT="[Text]"/>
      <dgm:spPr/>
      <dgm:t>
        <a:bodyPr/>
        <a:lstStyle/>
        <a:p>
          <a:r>
            <a:rPr lang="cs-CZ" dirty="0" smtClean="0">
              <a:solidFill>
                <a:srgbClr val="FFFF00"/>
              </a:solidFill>
            </a:rPr>
            <a:t>?</a:t>
          </a:r>
          <a:endParaRPr lang="cs-CZ" dirty="0">
            <a:solidFill>
              <a:srgbClr val="FFFF00"/>
            </a:solidFill>
          </a:endParaRPr>
        </a:p>
      </dgm:t>
    </dgm:pt>
    <dgm:pt modelId="{CBB8675A-8DB5-4B0D-B6AB-F8B3509EB3A7}" type="parTrans" cxnId="{9C083E00-D971-4EC7-B9BF-3DF4FAF94A18}">
      <dgm:prSet/>
      <dgm:spPr/>
      <dgm:t>
        <a:bodyPr/>
        <a:lstStyle/>
        <a:p>
          <a:endParaRPr lang="cs-CZ"/>
        </a:p>
      </dgm:t>
    </dgm:pt>
    <dgm:pt modelId="{C6FCA8B9-F330-4F49-BDF4-805A0CF6DD54}" type="sibTrans" cxnId="{9C083E00-D971-4EC7-B9BF-3DF4FAF94A18}">
      <dgm:prSet/>
      <dgm:spPr/>
      <dgm:t>
        <a:bodyPr/>
        <a:lstStyle/>
        <a:p>
          <a:endParaRPr lang="cs-CZ"/>
        </a:p>
      </dgm:t>
    </dgm:pt>
    <dgm:pt modelId="{77C5BA35-D91C-4476-8808-F5FAC0D3D2BB}" type="pres">
      <dgm:prSet presAssocID="{BAEB7D64-95FC-4F8E-885A-555512EA6D6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C10D8F7-CF2A-485A-9AB9-D4E54C002049}" type="pres">
      <dgm:prSet presAssocID="{CD292E02-20E6-43A4-AE2E-11A618690BB0}" presName="node" presStyleLbl="node1" presStyleIdx="0" presStyleCnt="5">
        <dgm:presLayoutVars>
          <dgm:bulletEnabled val="1"/>
        </dgm:presLayoutVars>
      </dgm:prSet>
      <dgm:spPr>
        <a:prstGeom prst="flowChartMagneticDrum">
          <a:avLst/>
        </a:prstGeom>
      </dgm:spPr>
      <dgm:t>
        <a:bodyPr/>
        <a:lstStyle/>
        <a:p>
          <a:endParaRPr lang="cs-CZ"/>
        </a:p>
      </dgm:t>
    </dgm:pt>
    <dgm:pt modelId="{30DCCC30-FB2B-49EF-B138-5385655487AC}" type="pres">
      <dgm:prSet presAssocID="{2DF5E405-587F-4E86-88C0-92DC35A77340}" presName="sibTrans" presStyleLbl="sibTrans2D1" presStyleIdx="0" presStyleCnt="4"/>
      <dgm:spPr/>
      <dgm:t>
        <a:bodyPr/>
        <a:lstStyle/>
        <a:p>
          <a:endParaRPr lang="cs-CZ"/>
        </a:p>
      </dgm:t>
    </dgm:pt>
    <dgm:pt modelId="{3F1FE547-4735-46F6-A04E-AC233B1415F1}" type="pres">
      <dgm:prSet presAssocID="{2DF5E405-587F-4E86-88C0-92DC35A77340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1ED71852-84D1-44A4-BE17-7D6BD90AD812}" type="pres">
      <dgm:prSet presAssocID="{4CE0B962-F905-4764-B61F-FA9C0FD8F73F}" presName="node" presStyleLbl="node1" presStyleIdx="1" presStyleCnt="5">
        <dgm:presLayoutVars>
          <dgm:bulletEnabled val="1"/>
        </dgm:presLayoutVars>
      </dgm:prSet>
      <dgm:spPr>
        <a:prstGeom prst="flowChartMagneticDrum">
          <a:avLst/>
        </a:prstGeom>
      </dgm:spPr>
      <dgm:t>
        <a:bodyPr/>
        <a:lstStyle/>
        <a:p>
          <a:endParaRPr lang="cs-CZ"/>
        </a:p>
      </dgm:t>
    </dgm:pt>
    <dgm:pt modelId="{E8F672C0-C41B-4AC5-B60A-CD71A9B01949}" type="pres">
      <dgm:prSet presAssocID="{AF3C3268-C563-48D5-B7D0-C45E55630444}" presName="sibTrans" presStyleLbl="sibTrans2D1" presStyleIdx="1" presStyleCnt="4"/>
      <dgm:spPr/>
      <dgm:t>
        <a:bodyPr/>
        <a:lstStyle/>
        <a:p>
          <a:endParaRPr lang="cs-CZ"/>
        </a:p>
      </dgm:t>
    </dgm:pt>
    <dgm:pt modelId="{214F0F94-0732-4D7C-9936-0B59DF37B3F5}" type="pres">
      <dgm:prSet presAssocID="{AF3C3268-C563-48D5-B7D0-C45E55630444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08F9DCC7-690F-4F19-A689-6DD1ABD5C9C5}" type="pres">
      <dgm:prSet presAssocID="{65671F2A-DF78-4BFC-95FB-5A1C00F15CE5}" presName="node" presStyleLbl="node1" presStyleIdx="2" presStyleCnt="5">
        <dgm:presLayoutVars>
          <dgm:bulletEnabled val="1"/>
        </dgm:presLayoutVars>
      </dgm:prSet>
      <dgm:spPr>
        <a:prstGeom prst="flowChartMagneticDrum">
          <a:avLst/>
        </a:prstGeom>
      </dgm:spPr>
      <dgm:t>
        <a:bodyPr/>
        <a:lstStyle/>
        <a:p>
          <a:endParaRPr lang="cs-CZ"/>
        </a:p>
      </dgm:t>
    </dgm:pt>
    <dgm:pt modelId="{8CCE815A-9522-4CD8-9337-317148DEA862}" type="pres">
      <dgm:prSet presAssocID="{B79A5276-1CB8-4856-8B05-81BB8045B45D}" presName="sibTrans" presStyleLbl="sibTrans2D1" presStyleIdx="2" presStyleCnt="4"/>
      <dgm:spPr/>
      <dgm:t>
        <a:bodyPr/>
        <a:lstStyle/>
        <a:p>
          <a:endParaRPr lang="cs-CZ"/>
        </a:p>
      </dgm:t>
    </dgm:pt>
    <dgm:pt modelId="{AB1A4643-535F-485A-8176-08D5ACF19E80}" type="pres">
      <dgm:prSet presAssocID="{B79A5276-1CB8-4856-8B05-81BB8045B45D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D395078C-6FC0-4694-992B-4DDC1FE11AEA}" type="pres">
      <dgm:prSet presAssocID="{4B109802-7C35-42D8-98EC-5DA907A56420}" presName="node" presStyleLbl="node1" presStyleIdx="3" presStyleCnt="5">
        <dgm:presLayoutVars>
          <dgm:bulletEnabled val="1"/>
        </dgm:presLayoutVars>
      </dgm:prSet>
      <dgm:spPr>
        <a:prstGeom prst="flowChartMagneticDrum">
          <a:avLst/>
        </a:prstGeom>
      </dgm:spPr>
      <dgm:t>
        <a:bodyPr/>
        <a:lstStyle/>
        <a:p>
          <a:endParaRPr lang="cs-CZ"/>
        </a:p>
      </dgm:t>
    </dgm:pt>
    <dgm:pt modelId="{57BA299F-A19E-4DCF-9C84-F2A9CA5EAB9D}" type="pres">
      <dgm:prSet presAssocID="{2807758A-BD4B-46EC-9D30-2C72AF712FB7}" presName="sibTrans" presStyleLbl="sibTrans2D1" presStyleIdx="3" presStyleCnt="4"/>
      <dgm:spPr/>
      <dgm:t>
        <a:bodyPr/>
        <a:lstStyle/>
        <a:p>
          <a:endParaRPr lang="cs-CZ"/>
        </a:p>
      </dgm:t>
    </dgm:pt>
    <dgm:pt modelId="{83CE767E-5A98-45BF-B8AC-D33FB1AA1A90}" type="pres">
      <dgm:prSet presAssocID="{2807758A-BD4B-46EC-9D30-2C72AF712FB7}" presName="connectorText" presStyleLbl="sibTrans2D1" presStyleIdx="3" presStyleCnt="4"/>
      <dgm:spPr/>
      <dgm:t>
        <a:bodyPr/>
        <a:lstStyle/>
        <a:p>
          <a:endParaRPr lang="cs-CZ"/>
        </a:p>
      </dgm:t>
    </dgm:pt>
    <dgm:pt modelId="{7808049B-15F8-4660-B66C-2995017F544F}" type="pres">
      <dgm:prSet presAssocID="{423847EE-F41D-463C-B63F-D2D5AA55688C}" presName="node" presStyleLbl="node1" presStyleIdx="4" presStyleCnt="5">
        <dgm:presLayoutVars>
          <dgm:bulletEnabled val="1"/>
        </dgm:presLayoutVars>
      </dgm:prSet>
      <dgm:spPr>
        <a:prstGeom prst="flowChartMagneticDrum">
          <a:avLst/>
        </a:prstGeom>
      </dgm:spPr>
      <dgm:t>
        <a:bodyPr/>
        <a:lstStyle/>
        <a:p>
          <a:endParaRPr lang="cs-CZ"/>
        </a:p>
      </dgm:t>
    </dgm:pt>
  </dgm:ptLst>
  <dgm:cxnLst>
    <dgm:cxn modelId="{5E696C7D-E9FD-4364-9497-FE84BDD828EA}" type="presOf" srcId="{CD292E02-20E6-43A4-AE2E-11A618690BB0}" destId="{DC10D8F7-CF2A-485A-9AB9-D4E54C002049}" srcOrd="0" destOrd="0" presId="urn:microsoft.com/office/officeart/2005/8/layout/process5"/>
    <dgm:cxn modelId="{34252D40-78DF-4FBF-B3C5-04DBDB3FE4C6}" type="presOf" srcId="{423847EE-F41D-463C-B63F-D2D5AA55688C}" destId="{7808049B-15F8-4660-B66C-2995017F544F}" srcOrd="0" destOrd="0" presId="urn:microsoft.com/office/officeart/2005/8/layout/process5"/>
    <dgm:cxn modelId="{2CDF3E19-52BF-45CB-961F-D999E6689B62}" type="presOf" srcId="{AF3C3268-C563-48D5-B7D0-C45E55630444}" destId="{E8F672C0-C41B-4AC5-B60A-CD71A9B01949}" srcOrd="0" destOrd="0" presId="urn:microsoft.com/office/officeart/2005/8/layout/process5"/>
    <dgm:cxn modelId="{0958279A-DB7F-4C9F-912B-E68F4F1AD795}" type="presOf" srcId="{2807758A-BD4B-46EC-9D30-2C72AF712FB7}" destId="{83CE767E-5A98-45BF-B8AC-D33FB1AA1A90}" srcOrd="1" destOrd="0" presId="urn:microsoft.com/office/officeart/2005/8/layout/process5"/>
    <dgm:cxn modelId="{B57C3A32-3A77-4A9B-865F-B72C1BC80301}" type="presOf" srcId="{B79A5276-1CB8-4856-8B05-81BB8045B45D}" destId="{AB1A4643-535F-485A-8176-08D5ACF19E80}" srcOrd="1" destOrd="0" presId="urn:microsoft.com/office/officeart/2005/8/layout/process5"/>
    <dgm:cxn modelId="{94DCF6FD-2D76-41FF-81A3-E23074F7D377}" type="presOf" srcId="{65671F2A-DF78-4BFC-95FB-5A1C00F15CE5}" destId="{08F9DCC7-690F-4F19-A689-6DD1ABD5C9C5}" srcOrd="0" destOrd="0" presId="urn:microsoft.com/office/officeart/2005/8/layout/process5"/>
    <dgm:cxn modelId="{043FC7C5-C712-4A1E-A509-9A0CD4C23B40}" type="presOf" srcId="{4B109802-7C35-42D8-98EC-5DA907A56420}" destId="{D395078C-6FC0-4694-992B-4DDC1FE11AEA}" srcOrd="0" destOrd="0" presId="urn:microsoft.com/office/officeart/2005/8/layout/process5"/>
    <dgm:cxn modelId="{5C74C2F9-0D55-4C66-B1AB-AA4D2A01E137}" type="presOf" srcId="{2DF5E405-587F-4E86-88C0-92DC35A77340}" destId="{3F1FE547-4735-46F6-A04E-AC233B1415F1}" srcOrd="1" destOrd="0" presId="urn:microsoft.com/office/officeart/2005/8/layout/process5"/>
    <dgm:cxn modelId="{5725C919-EDA1-426C-A431-162C91987B79}" type="presOf" srcId="{B79A5276-1CB8-4856-8B05-81BB8045B45D}" destId="{8CCE815A-9522-4CD8-9337-317148DEA862}" srcOrd="0" destOrd="0" presId="urn:microsoft.com/office/officeart/2005/8/layout/process5"/>
    <dgm:cxn modelId="{6BBC8027-9F37-4E3F-BBB6-2F8C3C205DB4}" type="presOf" srcId="{2DF5E405-587F-4E86-88C0-92DC35A77340}" destId="{30DCCC30-FB2B-49EF-B138-5385655487AC}" srcOrd="0" destOrd="0" presId="urn:microsoft.com/office/officeart/2005/8/layout/process5"/>
    <dgm:cxn modelId="{E0F73D84-7A36-4AF5-9B3D-4C0E5BFD0053}" type="presOf" srcId="{BAEB7D64-95FC-4F8E-885A-555512EA6D6C}" destId="{77C5BA35-D91C-4476-8808-F5FAC0D3D2BB}" srcOrd="0" destOrd="0" presId="urn:microsoft.com/office/officeart/2005/8/layout/process5"/>
    <dgm:cxn modelId="{8391001A-A56D-4FC3-A6C9-C9C5EEE23F2B}" srcId="{BAEB7D64-95FC-4F8E-885A-555512EA6D6C}" destId="{4CE0B962-F905-4764-B61F-FA9C0FD8F73F}" srcOrd="1" destOrd="0" parTransId="{B0AD3C0A-DD43-489F-A614-BCB81447B1B8}" sibTransId="{AF3C3268-C563-48D5-B7D0-C45E55630444}"/>
    <dgm:cxn modelId="{D502FA22-A0BE-46CD-9C55-47E92AC0C2CA}" type="presOf" srcId="{AF3C3268-C563-48D5-B7D0-C45E55630444}" destId="{214F0F94-0732-4D7C-9936-0B59DF37B3F5}" srcOrd="1" destOrd="0" presId="urn:microsoft.com/office/officeart/2005/8/layout/process5"/>
    <dgm:cxn modelId="{34C1DC74-22B5-4AEE-9989-0C140418095D}" srcId="{BAEB7D64-95FC-4F8E-885A-555512EA6D6C}" destId="{CD292E02-20E6-43A4-AE2E-11A618690BB0}" srcOrd="0" destOrd="0" parTransId="{46F758E0-BF7B-4A17-A27A-E3C272033C69}" sibTransId="{2DF5E405-587F-4E86-88C0-92DC35A77340}"/>
    <dgm:cxn modelId="{404F6787-B877-4A7A-B112-74EA3384F601}" type="presOf" srcId="{4CE0B962-F905-4764-B61F-FA9C0FD8F73F}" destId="{1ED71852-84D1-44A4-BE17-7D6BD90AD812}" srcOrd="0" destOrd="0" presId="urn:microsoft.com/office/officeart/2005/8/layout/process5"/>
    <dgm:cxn modelId="{9C083E00-D971-4EC7-B9BF-3DF4FAF94A18}" srcId="{BAEB7D64-95FC-4F8E-885A-555512EA6D6C}" destId="{423847EE-F41D-463C-B63F-D2D5AA55688C}" srcOrd="4" destOrd="0" parTransId="{CBB8675A-8DB5-4B0D-B6AB-F8B3509EB3A7}" sibTransId="{C6FCA8B9-F330-4F49-BDF4-805A0CF6DD54}"/>
    <dgm:cxn modelId="{49364924-CFED-42C5-961B-99711ACB4682}" type="presOf" srcId="{2807758A-BD4B-46EC-9D30-2C72AF712FB7}" destId="{57BA299F-A19E-4DCF-9C84-F2A9CA5EAB9D}" srcOrd="0" destOrd="0" presId="urn:microsoft.com/office/officeart/2005/8/layout/process5"/>
    <dgm:cxn modelId="{45FE92A9-3D0B-4A46-A1C0-EF5A136D0140}" srcId="{BAEB7D64-95FC-4F8E-885A-555512EA6D6C}" destId="{65671F2A-DF78-4BFC-95FB-5A1C00F15CE5}" srcOrd="2" destOrd="0" parTransId="{D1BF893D-98FB-4F38-88F4-7CC3D769BB68}" sibTransId="{B79A5276-1CB8-4856-8B05-81BB8045B45D}"/>
    <dgm:cxn modelId="{277D5D7E-74FB-4EEB-A018-F9E9C601002F}" srcId="{BAEB7D64-95FC-4F8E-885A-555512EA6D6C}" destId="{4B109802-7C35-42D8-98EC-5DA907A56420}" srcOrd="3" destOrd="0" parTransId="{48CCC63E-2CE0-42C3-81E9-7AE5D8808421}" sibTransId="{2807758A-BD4B-46EC-9D30-2C72AF712FB7}"/>
    <dgm:cxn modelId="{730D8FCB-D770-4187-A6F6-26EBAF93D9E6}" type="presParOf" srcId="{77C5BA35-D91C-4476-8808-F5FAC0D3D2BB}" destId="{DC10D8F7-CF2A-485A-9AB9-D4E54C002049}" srcOrd="0" destOrd="0" presId="urn:microsoft.com/office/officeart/2005/8/layout/process5"/>
    <dgm:cxn modelId="{4D18A972-D506-4262-917E-E364EEC09B07}" type="presParOf" srcId="{77C5BA35-D91C-4476-8808-F5FAC0D3D2BB}" destId="{30DCCC30-FB2B-49EF-B138-5385655487AC}" srcOrd="1" destOrd="0" presId="urn:microsoft.com/office/officeart/2005/8/layout/process5"/>
    <dgm:cxn modelId="{33BA510B-D240-4ACE-98E6-E1FCD69668E1}" type="presParOf" srcId="{30DCCC30-FB2B-49EF-B138-5385655487AC}" destId="{3F1FE547-4735-46F6-A04E-AC233B1415F1}" srcOrd="0" destOrd="0" presId="urn:microsoft.com/office/officeart/2005/8/layout/process5"/>
    <dgm:cxn modelId="{565F3CFB-2472-4483-BCB4-FEF908BF10FF}" type="presParOf" srcId="{77C5BA35-D91C-4476-8808-F5FAC0D3D2BB}" destId="{1ED71852-84D1-44A4-BE17-7D6BD90AD812}" srcOrd="2" destOrd="0" presId="urn:microsoft.com/office/officeart/2005/8/layout/process5"/>
    <dgm:cxn modelId="{97942258-A1F5-49B0-992A-D4B132C8B103}" type="presParOf" srcId="{77C5BA35-D91C-4476-8808-F5FAC0D3D2BB}" destId="{E8F672C0-C41B-4AC5-B60A-CD71A9B01949}" srcOrd="3" destOrd="0" presId="urn:microsoft.com/office/officeart/2005/8/layout/process5"/>
    <dgm:cxn modelId="{651F46BE-B870-4111-9DA6-07DA6C7D0F3F}" type="presParOf" srcId="{E8F672C0-C41B-4AC5-B60A-CD71A9B01949}" destId="{214F0F94-0732-4D7C-9936-0B59DF37B3F5}" srcOrd="0" destOrd="0" presId="urn:microsoft.com/office/officeart/2005/8/layout/process5"/>
    <dgm:cxn modelId="{0BB740B1-3B3A-473D-A786-A56675CD99D2}" type="presParOf" srcId="{77C5BA35-D91C-4476-8808-F5FAC0D3D2BB}" destId="{08F9DCC7-690F-4F19-A689-6DD1ABD5C9C5}" srcOrd="4" destOrd="0" presId="urn:microsoft.com/office/officeart/2005/8/layout/process5"/>
    <dgm:cxn modelId="{C2954688-8784-4772-B16D-5CE5CB1806E7}" type="presParOf" srcId="{77C5BA35-D91C-4476-8808-F5FAC0D3D2BB}" destId="{8CCE815A-9522-4CD8-9337-317148DEA862}" srcOrd="5" destOrd="0" presId="urn:microsoft.com/office/officeart/2005/8/layout/process5"/>
    <dgm:cxn modelId="{03A72B4F-500A-494F-9D58-99E7A37EF406}" type="presParOf" srcId="{8CCE815A-9522-4CD8-9337-317148DEA862}" destId="{AB1A4643-535F-485A-8176-08D5ACF19E80}" srcOrd="0" destOrd="0" presId="urn:microsoft.com/office/officeart/2005/8/layout/process5"/>
    <dgm:cxn modelId="{98ACFBDD-25E9-4B4A-91A9-C5B4C14FD5F3}" type="presParOf" srcId="{77C5BA35-D91C-4476-8808-F5FAC0D3D2BB}" destId="{D395078C-6FC0-4694-992B-4DDC1FE11AEA}" srcOrd="6" destOrd="0" presId="urn:microsoft.com/office/officeart/2005/8/layout/process5"/>
    <dgm:cxn modelId="{856FF0B2-69A7-43C7-A472-2E5DB352D894}" type="presParOf" srcId="{77C5BA35-D91C-4476-8808-F5FAC0D3D2BB}" destId="{57BA299F-A19E-4DCF-9C84-F2A9CA5EAB9D}" srcOrd="7" destOrd="0" presId="urn:microsoft.com/office/officeart/2005/8/layout/process5"/>
    <dgm:cxn modelId="{EFE37D9D-886B-48EF-B1C2-0C4FE3AE8672}" type="presParOf" srcId="{57BA299F-A19E-4DCF-9C84-F2A9CA5EAB9D}" destId="{83CE767E-5A98-45BF-B8AC-D33FB1AA1A90}" srcOrd="0" destOrd="0" presId="urn:microsoft.com/office/officeart/2005/8/layout/process5"/>
    <dgm:cxn modelId="{C83118FB-3800-4434-9676-11C5E7FDD148}" type="presParOf" srcId="{77C5BA35-D91C-4476-8808-F5FAC0D3D2BB}" destId="{7808049B-15F8-4660-B66C-2995017F544F}" srcOrd="8" destOrd="0" presId="urn:microsoft.com/office/officeart/2005/8/layout/process5"/>
  </dgm:cxnLst>
  <dgm:bg>
    <a:solidFill>
      <a:srgbClr val="00B050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311473B-8948-472B-A5FB-E9F1C3DD3FD5}" type="doc">
      <dgm:prSet loTypeId="urn:microsoft.com/office/officeart/2005/8/layout/process5" loCatId="process" qsTypeId="urn:microsoft.com/office/officeart/2005/8/quickstyle/3d5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1CDEE1C0-9822-41CA-A96E-029AC405741A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85000"/>
                  <a:lumOff val="15000"/>
                </a:schemeClr>
              </a:solidFill>
            </a:rPr>
            <a:t>10</a:t>
          </a:r>
          <a:endParaRPr lang="cs-CZ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2551F1B4-6F26-46D0-AAC5-40C18A60A52D}" type="parTrans" cxnId="{75CA6AEC-3495-46BD-9B63-E01800FDF74B}">
      <dgm:prSet/>
      <dgm:spPr/>
      <dgm:t>
        <a:bodyPr/>
        <a:lstStyle/>
        <a:p>
          <a:endParaRPr lang="cs-CZ"/>
        </a:p>
      </dgm:t>
    </dgm:pt>
    <dgm:pt modelId="{7D5FCF50-FCE6-474E-A0EA-B2B8003C0290}" type="sibTrans" cxnId="{75CA6AEC-3495-46BD-9B63-E01800FDF74B}">
      <dgm:prSet/>
      <dgm:spPr/>
      <dgm:t>
        <a:bodyPr/>
        <a:lstStyle/>
        <a:p>
          <a:endParaRPr lang="cs-CZ"/>
        </a:p>
      </dgm:t>
    </dgm:pt>
    <dgm:pt modelId="{1A65B5BF-C5B0-4DC5-8803-BE0D819C7736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85000"/>
                  <a:lumOff val="15000"/>
                </a:schemeClr>
              </a:solidFill>
            </a:rPr>
            <a:t>11</a:t>
          </a:r>
          <a:endParaRPr lang="cs-CZ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67D85D1B-C5CB-4A86-B88C-6622C2986B8D}" type="parTrans" cxnId="{116D94ED-639D-4C1C-A6EC-D35DE6118F43}">
      <dgm:prSet/>
      <dgm:spPr/>
      <dgm:t>
        <a:bodyPr/>
        <a:lstStyle/>
        <a:p>
          <a:endParaRPr lang="cs-CZ"/>
        </a:p>
      </dgm:t>
    </dgm:pt>
    <dgm:pt modelId="{13C0E3B2-146B-4E72-BE6D-83C02C7B2724}" type="sibTrans" cxnId="{116D94ED-639D-4C1C-A6EC-D35DE6118F43}">
      <dgm:prSet/>
      <dgm:spPr/>
      <dgm:t>
        <a:bodyPr/>
        <a:lstStyle/>
        <a:p>
          <a:endParaRPr lang="cs-CZ"/>
        </a:p>
      </dgm:t>
    </dgm:pt>
    <dgm:pt modelId="{6B1F294B-A0B7-4C35-959D-41046073CB51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85000"/>
                  <a:lumOff val="15000"/>
                </a:schemeClr>
              </a:solidFill>
            </a:rPr>
            <a:t>13</a:t>
          </a:r>
          <a:endParaRPr lang="cs-CZ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531FD4E3-3223-4DBB-A4A3-0C1194B6E19C}" type="parTrans" cxnId="{2BE2C281-1175-434B-A789-9F42BD787A9E}">
      <dgm:prSet/>
      <dgm:spPr/>
      <dgm:t>
        <a:bodyPr/>
        <a:lstStyle/>
        <a:p>
          <a:endParaRPr lang="cs-CZ"/>
        </a:p>
      </dgm:t>
    </dgm:pt>
    <dgm:pt modelId="{59A96421-93ED-4488-B426-2C97F2A1155A}" type="sibTrans" cxnId="{2BE2C281-1175-434B-A789-9F42BD787A9E}">
      <dgm:prSet/>
      <dgm:spPr/>
      <dgm:t>
        <a:bodyPr/>
        <a:lstStyle/>
        <a:p>
          <a:endParaRPr lang="cs-CZ"/>
        </a:p>
      </dgm:t>
    </dgm:pt>
    <dgm:pt modelId="{E5E33185-0BFC-4F35-86BB-CEA7B4016B84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85000"/>
                  <a:lumOff val="15000"/>
                </a:schemeClr>
              </a:solidFill>
            </a:rPr>
            <a:t>16</a:t>
          </a:r>
          <a:endParaRPr lang="cs-CZ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4DBCEC08-0545-446D-A0D2-745CDC285276}" type="parTrans" cxnId="{ED20D739-53F4-472B-AC81-009AF55CBA00}">
      <dgm:prSet/>
      <dgm:spPr/>
      <dgm:t>
        <a:bodyPr/>
        <a:lstStyle/>
        <a:p>
          <a:endParaRPr lang="cs-CZ"/>
        </a:p>
      </dgm:t>
    </dgm:pt>
    <dgm:pt modelId="{D9AC6F94-4417-4891-87D5-ACC7AB11FD3A}" type="sibTrans" cxnId="{ED20D739-53F4-472B-AC81-009AF55CBA00}">
      <dgm:prSet/>
      <dgm:spPr/>
      <dgm:t>
        <a:bodyPr/>
        <a:lstStyle/>
        <a:p>
          <a:endParaRPr lang="cs-CZ"/>
        </a:p>
      </dgm:t>
    </dgm:pt>
    <dgm:pt modelId="{7CD645FC-C216-4EA2-AEA9-1324E1E81DA7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85000"/>
                  <a:lumOff val="15000"/>
                </a:schemeClr>
              </a:solidFill>
            </a:rPr>
            <a:t>?</a:t>
          </a:r>
          <a:endParaRPr lang="cs-CZ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ECAADF7B-C101-4E48-8768-8241CD3A7FFE}" type="parTrans" cxnId="{10A7F83C-BE37-49FC-B3DB-A1191DB91C6D}">
      <dgm:prSet/>
      <dgm:spPr/>
      <dgm:t>
        <a:bodyPr/>
        <a:lstStyle/>
        <a:p>
          <a:endParaRPr lang="cs-CZ"/>
        </a:p>
      </dgm:t>
    </dgm:pt>
    <dgm:pt modelId="{8831CDDC-D7D5-4387-81DC-B779CBF89B44}" type="sibTrans" cxnId="{10A7F83C-BE37-49FC-B3DB-A1191DB91C6D}">
      <dgm:prSet/>
      <dgm:spPr/>
      <dgm:t>
        <a:bodyPr/>
        <a:lstStyle/>
        <a:p>
          <a:endParaRPr lang="cs-CZ"/>
        </a:p>
      </dgm:t>
    </dgm:pt>
    <dgm:pt modelId="{3DAD8BAD-9509-4860-8CA3-27DB2E26E1A9}">
      <dgm:prSet/>
      <dgm:spPr/>
      <dgm:t>
        <a:bodyPr/>
        <a:lstStyle/>
        <a:p>
          <a:r>
            <a:rPr lang="cs-CZ" dirty="0" smtClean="0">
              <a:solidFill>
                <a:schemeClr val="tx1">
                  <a:lumMod val="85000"/>
                  <a:lumOff val="15000"/>
                </a:schemeClr>
              </a:solidFill>
            </a:rPr>
            <a:t>?</a:t>
          </a:r>
          <a:endParaRPr lang="cs-CZ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9B7F7F27-4D87-4F29-92DC-AB83CE4C026D}" type="parTrans" cxnId="{3386B763-AEAE-4F65-BC6E-4033AA2B737D}">
      <dgm:prSet/>
      <dgm:spPr/>
      <dgm:t>
        <a:bodyPr/>
        <a:lstStyle/>
        <a:p>
          <a:endParaRPr lang="cs-CZ"/>
        </a:p>
      </dgm:t>
    </dgm:pt>
    <dgm:pt modelId="{DC20659C-A709-41AB-852B-ED0E2F472673}" type="sibTrans" cxnId="{3386B763-AEAE-4F65-BC6E-4033AA2B737D}">
      <dgm:prSet/>
      <dgm:spPr/>
      <dgm:t>
        <a:bodyPr/>
        <a:lstStyle/>
        <a:p>
          <a:endParaRPr lang="cs-CZ"/>
        </a:p>
      </dgm:t>
    </dgm:pt>
    <dgm:pt modelId="{4C83EE4C-B52B-4C5A-9872-7DA3866EEB75}" type="pres">
      <dgm:prSet presAssocID="{B311473B-8948-472B-A5FB-E9F1C3DD3FD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22D390E-5AD1-4B8C-93C6-B6074091F740}" type="pres">
      <dgm:prSet presAssocID="{1CDEE1C0-9822-41CA-A96E-029AC405741A}" presName="node" presStyleLbl="node1" presStyleIdx="0" presStyleCnt="6">
        <dgm:presLayoutVars>
          <dgm:bulletEnabled val="1"/>
        </dgm:presLayoutVars>
      </dgm:prSet>
      <dgm:spPr>
        <a:prstGeom prst="star6">
          <a:avLst/>
        </a:prstGeom>
      </dgm:spPr>
      <dgm:t>
        <a:bodyPr/>
        <a:lstStyle/>
        <a:p>
          <a:endParaRPr lang="cs-CZ"/>
        </a:p>
      </dgm:t>
    </dgm:pt>
    <dgm:pt modelId="{DE16E4E6-2DFE-40A2-A08C-DD3ACB8E65A1}" type="pres">
      <dgm:prSet presAssocID="{7D5FCF50-FCE6-474E-A0EA-B2B8003C0290}" presName="sibTrans" presStyleLbl="sibTrans2D1" presStyleIdx="0" presStyleCnt="5"/>
      <dgm:spPr/>
      <dgm:t>
        <a:bodyPr/>
        <a:lstStyle/>
        <a:p>
          <a:endParaRPr lang="cs-CZ"/>
        </a:p>
      </dgm:t>
    </dgm:pt>
    <dgm:pt modelId="{3A8ABD21-C327-406C-9158-60424D883142}" type="pres">
      <dgm:prSet presAssocID="{7D5FCF50-FCE6-474E-A0EA-B2B8003C0290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56C9A603-5FF4-43BD-9AF5-D9A9F045146C}" type="pres">
      <dgm:prSet presAssocID="{1A65B5BF-C5B0-4DC5-8803-BE0D819C7736}" presName="node" presStyleLbl="node1" presStyleIdx="1" presStyleCnt="6" custLinFactNeighborX="6700" custLinFactNeighborY="5488">
        <dgm:presLayoutVars>
          <dgm:bulletEnabled val="1"/>
        </dgm:presLayoutVars>
      </dgm:prSet>
      <dgm:spPr>
        <a:prstGeom prst="star6">
          <a:avLst/>
        </a:prstGeom>
      </dgm:spPr>
      <dgm:t>
        <a:bodyPr/>
        <a:lstStyle/>
        <a:p>
          <a:endParaRPr lang="cs-CZ"/>
        </a:p>
      </dgm:t>
    </dgm:pt>
    <dgm:pt modelId="{96436D7B-5636-4B3C-B898-98626CAB692A}" type="pres">
      <dgm:prSet presAssocID="{13C0E3B2-146B-4E72-BE6D-83C02C7B2724}" presName="sibTrans" presStyleLbl="sibTrans2D1" presStyleIdx="1" presStyleCnt="5"/>
      <dgm:spPr/>
      <dgm:t>
        <a:bodyPr/>
        <a:lstStyle/>
        <a:p>
          <a:endParaRPr lang="cs-CZ"/>
        </a:p>
      </dgm:t>
    </dgm:pt>
    <dgm:pt modelId="{C48FEEB6-05F8-49D5-8CE5-43BB805F4CE6}" type="pres">
      <dgm:prSet presAssocID="{13C0E3B2-146B-4E72-BE6D-83C02C7B2724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FAFF1658-4A1E-4C34-8571-0E42A1FC8E58}" type="pres">
      <dgm:prSet presAssocID="{6B1F294B-A0B7-4C35-959D-41046073CB51}" presName="node" presStyleLbl="node1" presStyleIdx="2" presStyleCnt="6">
        <dgm:presLayoutVars>
          <dgm:bulletEnabled val="1"/>
        </dgm:presLayoutVars>
      </dgm:prSet>
      <dgm:spPr>
        <a:prstGeom prst="star6">
          <a:avLst/>
        </a:prstGeom>
      </dgm:spPr>
      <dgm:t>
        <a:bodyPr/>
        <a:lstStyle/>
        <a:p>
          <a:endParaRPr lang="cs-CZ"/>
        </a:p>
      </dgm:t>
    </dgm:pt>
    <dgm:pt modelId="{2FDAE23E-786A-439D-B0B9-531AB4F5E38A}" type="pres">
      <dgm:prSet presAssocID="{59A96421-93ED-4488-B426-2C97F2A1155A}" presName="sibTrans" presStyleLbl="sibTrans2D1" presStyleIdx="2" presStyleCnt="5"/>
      <dgm:spPr/>
      <dgm:t>
        <a:bodyPr/>
        <a:lstStyle/>
        <a:p>
          <a:endParaRPr lang="cs-CZ"/>
        </a:p>
      </dgm:t>
    </dgm:pt>
    <dgm:pt modelId="{C158F190-54E5-41F6-946A-A8F301F7A039}" type="pres">
      <dgm:prSet presAssocID="{59A96421-93ED-4488-B426-2C97F2A1155A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60691585-AD3E-4317-B43E-5B9C7DCBF785}" type="pres">
      <dgm:prSet presAssocID="{E5E33185-0BFC-4F35-86BB-CEA7B4016B84}" presName="node" presStyleLbl="node1" presStyleIdx="3" presStyleCnt="6">
        <dgm:presLayoutVars>
          <dgm:bulletEnabled val="1"/>
        </dgm:presLayoutVars>
      </dgm:prSet>
      <dgm:spPr>
        <a:prstGeom prst="star6">
          <a:avLst/>
        </a:prstGeom>
      </dgm:spPr>
      <dgm:t>
        <a:bodyPr/>
        <a:lstStyle/>
        <a:p>
          <a:endParaRPr lang="cs-CZ"/>
        </a:p>
      </dgm:t>
    </dgm:pt>
    <dgm:pt modelId="{3F9A8ED6-03DD-44CF-B39C-6695C0F3A09D}" type="pres">
      <dgm:prSet presAssocID="{D9AC6F94-4417-4891-87D5-ACC7AB11FD3A}" presName="sibTrans" presStyleLbl="sibTrans2D1" presStyleIdx="3" presStyleCnt="5"/>
      <dgm:spPr/>
      <dgm:t>
        <a:bodyPr/>
        <a:lstStyle/>
        <a:p>
          <a:endParaRPr lang="cs-CZ"/>
        </a:p>
      </dgm:t>
    </dgm:pt>
    <dgm:pt modelId="{7B37F3AD-68A2-4E8B-A4EE-8464C32EAB9B}" type="pres">
      <dgm:prSet presAssocID="{D9AC6F94-4417-4891-87D5-ACC7AB11FD3A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70206956-A82A-430E-9124-60B50DBFA098}" type="pres">
      <dgm:prSet presAssocID="{7CD645FC-C216-4EA2-AEA9-1324E1E81DA7}" presName="node" presStyleLbl="node1" presStyleIdx="4" presStyleCnt="6">
        <dgm:presLayoutVars>
          <dgm:bulletEnabled val="1"/>
        </dgm:presLayoutVars>
      </dgm:prSet>
      <dgm:spPr>
        <a:prstGeom prst="star6">
          <a:avLst/>
        </a:prstGeom>
      </dgm:spPr>
      <dgm:t>
        <a:bodyPr/>
        <a:lstStyle/>
        <a:p>
          <a:endParaRPr lang="cs-CZ"/>
        </a:p>
      </dgm:t>
    </dgm:pt>
    <dgm:pt modelId="{EA6BD1A9-4D5F-464C-80B0-94F9C3E3C2BF}" type="pres">
      <dgm:prSet presAssocID="{8831CDDC-D7D5-4387-81DC-B779CBF89B44}" presName="sibTrans" presStyleLbl="sibTrans2D1" presStyleIdx="4" presStyleCnt="5"/>
      <dgm:spPr/>
      <dgm:t>
        <a:bodyPr/>
        <a:lstStyle/>
        <a:p>
          <a:endParaRPr lang="cs-CZ"/>
        </a:p>
      </dgm:t>
    </dgm:pt>
    <dgm:pt modelId="{00DB3FB9-237D-4E54-BE2C-D2647EDFC1C2}" type="pres">
      <dgm:prSet presAssocID="{8831CDDC-D7D5-4387-81DC-B779CBF89B44}" presName="connectorText" presStyleLbl="sibTrans2D1" presStyleIdx="4" presStyleCnt="5"/>
      <dgm:spPr/>
      <dgm:t>
        <a:bodyPr/>
        <a:lstStyle/>
        <a:p>
          <a:endParaRPr lang="cs-CZ"/>
        </a:p>
      </dgm:t>
    </dgm:pt>
    <dgm:pt modelId="{3D4648C6-4DF1-4B88-89C0-6BE2E0BE4292}" type="pres">
      <dgm:prSet presAssocID="{3DAD8BAD-9509-4860-8CA3-27DB2E26E1A9}" presName="node" presStyleLbl="node1" presStyleIdx="5" presStyleCnt="6" custLinFactNeighborX="10136" custLinFactNeighborY="-190">
        <dgm:presLayoutVars>
          <dgm:bulletEnabled val="1"/>
        </dgm:presLayoutVars>
      </dgm:prSet>
      <dgm:spPr>
        <a:prstGeom prst="star6">
          <a:avLst/>
        </a:prstGeom>
      </dgm:spPr>
      <dgm:t>
        <a:bodyPr/>
        <a:lstStyle/>
        <a:p>
          <a:endParaRPr lang="cs-CZ"/>
        </a:p>
      </dgm:t>
    </dgm:pt>
  </dgm:ptLst>
  <dgm:cxnLst>
    <dgm:cxn modelId="{5360DCCC-BEBA-406B-B68A-A2D49D0BE814}" type="presOf" srcId="{59A96421-93ED-4488-B426-2C97F2A1155A}" destId="{C158F190-54E5-41F6-946A-A8F301F7A039}" srcOrd="1" destOrd="0" presId="urn:microsoft.com/office/officeart/2005/8/layout/process5"/>
    <dgm:cxn modelId="{D4305803-D95F-4294-A842-09E9B8D94993}" type="presOf" srcId="{1A65B5BF-C5B0-4DC5-8803-BE0D819C7736}" destId="{56C9A603-5FF4-43BD-9AF5-D9A9F045146C}" srcOrd="0" destOrd="0" presId="urn:microsoft.com/office/officeart/2005/8/layout/process5"/>
    <dgm:cxn modelId="{2BE2C281-1175-434B-A789-9F42BD787A9E}" srcId="{B311473B-8948-472B-A5FB-E9F1C3DD3FD5}" destId="{6B1F294B-A0B7-4C35-959D-41046073CB51}" srcOrd="2" destOrd="0" parTransId="{531FD4E3-3223-4DBB-A4A3-0C1194B6E19C}" sibTransId="{59A96421-93ED-4488-B426-2C97F2A1155A}"/>
    <dgm:cxn modelId="{D6F76648-B2D7-41B6-BFFA-1F6AF7457CEF}" type="presOf" srcId="{8831CDDC-D7D5-4387-81DC-B779CBF89B44}" destId="{00DB3FB9-237D-4E54-BE2C-D2647EDFC1C2}" srcOrd="1" destOrd="0" presId="urn:microsoft.com/office/officeart/2005/8/layout/process5"/>
    <dgm:cxn modelId="{2A4E1346-6705-415E-9CBC-9620D74091FC}" type="presOf" srcId="{1CDEE1C0-9822-41CA-A96E-029AC405741A}" destId="{C22D390E-5AD1-4B8C-93C6-B6074091F740}" srcOrd="0" destOrd="0" presId="urn:microsoft.com/office/officeart/2005/8/layout/process5"/>
    <dgm:cxn modelId="{ED20D739-53F4-472B-AC81-009AF55CBA00}" srcId="{B311473B-8948-472B-A5FB-E9F1C3DD3FD5}" destId="{E5E33185-0BFC-4F35-86BB-CEA7B4016B84}" srcOrd="3" destOrd="0" parTransId="{4DBCEC08-0545-446D-A0D2-745CDC285276}" sibTransId="{D9AC6F94-4417-4891-87D5-ACC7AB11FD3A}"/>
    <dgm:cxn modelId="{946B46DA-B053-4ED0-9585-39DFCFF3D858}" type="presOf" srcId="{7CD645FC-C216-4EA2-AEA9-1324E1E81DA7}" destId="{70206956-A82A-430E-9124-60B50DBFA098}" srcOrd="0" destOrd="0" presId="urn:microsoft.com/office/officeart/2005/8/layout/process5"/>
    <dgm:cxn modelId="{D7356DEE-5D8B-46AA-B5F2-E113F8C37244}" type="presOf" srcId="{D9AC6F94-4417-4891-87D5-ACC7AB11FD3A}" destId="{7B37F3AD-68A2-4E8B-A4EE-8464C32EAB9B}" srcOrd="1" destOrd="0" presId="urn:microsoft.com/office/officeart/2005/8/layout/process5"/>
    <dgm:cxn modelId="{10A7F83C-BE37-49FC-B3DB-A1191DB91C6D}" srcId="{B311473B-8948-472B-A5FB-E9F1C3DD3FD5}" destId="{7CD645FC-C216-4EA2-AEA9-1324E1E81DA7}" srcOrd="4" destOrd="0" parTransId="{ECAADF7B-C101-4E48-8768-8241CD3A7FFE}" sibTransId="{8831CDDC-D7D5-4387-81DC-B779CBF89B44}"/>
    <dgm:cxn modelId="{66629408-7911-4B24-AC74-6D9834386B80}" type="presOf" srcId="{13C0E3B2-146B-4E72-BE6D-83C02C7B2724}" destId="{C48FEEB6-05F8-49D5-8CE5-43BB805F4CE6}" srcOrd="1" destOrd="0" presId="urn:microsoft.com/office/officeart/2005/8/layout/process5"/>
    <dgm:cxn modelId="{939F028A-6189-4287-9A38-C3065A1B1905}" type="presOf" srcId="{8831CDDC-D7D5-4387-81DC-B779CBF89B44}" destId="{EA6BD1A9-4D5F-464C-80B0-94F9C3E3C2BF}" srcOrd="0" destOrd="0" presId="urn:microsoft.com/office/officeart/2005/8/layout/process5"/>
    <dgm:cxn modelId="{75CA6AEC-3495-46BD-9B63-E01800FDF74B}" srcId="{B311473B-8948-472B-A5FB-E9F1C3DD3FD5}" destId="{1CDEE1C0-9822-41CA-A96E-029AC405741A}" srcOrd="0" destOrd="0" parTransId="{2551F1B4-6F26-46D0-AAC5-40C18A60A52D}" sibTransId="{7D5FCF50-FCE6-474E-A0EA-B2B8003C0290}"/>
    <dgm:cxn modelId="{A826B0C1-C081-4894-834A-3C1A6674641E}" type="presOf" srcId="{59A96421-93ED-4488-B426-2C97F2A1155A}" destId="{2FDAE23E-786A-439D-B0B9-531AB4F5E38A}" srcOrd="0" destOrd="0" presId="urn:microsoft.com/office/officeart/2005/8/layout/process5"/>
    <dgm:cxn modelId="{116D94ED-639D-4C1C-A6EC-D35DE6118F43}" srcId="{B311473B-8948-472B-A5FB-E9F1C3DD3FD5}" destId="{1A65B5BF-C5B0-4DC5-8803-BE0D819C7736}" srcOrd="1" destOrd="0" parTransId="{67D85D1B-C5CB-4A86-B88C-6622C2986B8D}" sibTransId="{13C0E3B2-146B-4E72-BE6D-83C02C7B2724}"/>
    <dgm:cxn modelId="{869D3B9F-4A54-4096-815D-A8AA28BA9D25}" type="presOf" srcId="{13C0E3B2-146B-4E72-BE6D-83C02C7B2724}" destId="{96436D7B-5636-4B3C-B898-98626CAB692A}" srcOrd="0" destOrd="0" presId="urn:microsoft.com/office/officeart/2005/8/layout/process5"/>
    <dgm:cxn modelId="{FF85C858-437B-4C32-B151-0DA01D5435D0}" type="presOf" srcId="{E5E33185-0BFC-4F35-86BB-CEA7B4016B84}" destId="{60691585-AD3E-4317-B43E-5B9C7DCBF785}" srcOrd="0" destOrd="0" presId="urn:microsoft.com/office/officeart/2005/8/layout/process5"/>
    <dgm:cxn modelId="{A73FACFE-31B2-4072-B98D-4F18F6C87691}" type="presOf" srcId="{3DAD8BAD-9509-4860-8CA3-27DB2E26E1A9}" destId="{3D4648C6-4DF1-4B88-89C0-6BE2E0BE4292}" srcOrd="0" destOrd="0" presId="urn:microsoft.com/office/officeart/2005/8/layout/process5"/>
    <dgm:cxn modelId="{19C92511-E454-4B11-A2AA-2D4DBB8B5CE8}" type="presOf" srcId="{7D5FCF50-FCE6-474E-A0EA-B2B8003C0290}" destId="{DE16E4E6-2DFE-40A2-A08C-DD3ACB8E65A1}" srcOrd="0" destOrd="0" presId="urn:microsoft.com/office/officeart/2005/8/layout/process5"/>
    <dgm:cxn modelId="{3386B763-AEAE-4F65-BC6E-4033AA2B737D}" srcId="{B311473B-8948-472B-A5FB-E9F1C3DD3FD5}" destId="{3DAD8BAD-9509-4860-8CA3-27DB2E26E1A9}" srcOrd="5" destOrd="0" parTransId="{9B7F7F27-4D87-4F29-92DC-AB83CE4C026D}" sibTransId="{DC20659C-A709-41AB-852B-ED0E2F472673}"/>
    <dgm:cxn modelId="{F5B5C7A3-8605-4C1C-8B2D-A181120C2724}" type="presOf" srcId="{B311473B-8948-472B-A5FB-E9F1C3DD3FD5}" destId="{4C83EE4C-B52B-4C5A-9872-7DA3866EEB75}" srcOrd="0" destOrd="0" presId="urn:microsoft.com/office/officeart/2005/8/layout/process5"/>
    <dgm:cxn modelId="{38F2D445-7DA0-4216-BF27-2D755F7CA865}" type="presOf" srcId="{6B1F294B-A0B7-4C35-959D-41046073CB51}" destId="{FAFF1658-4A1E-4C34-8571-0E42A1FC8E58}" srcOrd="0" destOrd="0" presId="urn:microsoft.com/office/officeart/2005/8/layout/process5"/>
    <dgm:cxn modelId="{AFCE6A5F-168F-4A33-87F1-DECFD1B3B4A8}" type="presOf" srcId="{D9AC6F94-4417-4891-87D5-ACC7AB11FD3A}" destId="{3F9A8ED6-03DD-44CF-B39C-6695C0F3A09D}" srcOrd="0" destOrd="0" presId="urn:microsoft.com/office/officeart/2005/8/layout/process5"/>
    <dgm:cxn modelId="{DA0CB0EF-ECDF-414F-8422-EDA429511431}" type="presOf" srcId="{7D5FCF50-FCE6-474E-A0EA-B2B8003C0290}" destId="{3A8ABD21-C327-406C-9158-60424D883142}" srcOrd="1" destOrd="0" presId="urn:microsoft.com/office/officeart/2005/8/layout/process5"/>
    <dgm:cxn modelId="{A45EAD5D-9576-4070-B083-FD9FAAE56A26}" type="presParOf" srcId="{4C83EE4C-B52B-4C5A-9872-7DA3866EEB75}" destId="{C22D390E-5AD1-4B8C-93C6-B6074091F740}" srcOrd="0" destOrd="0" presId="urn:microsoft.com/office/officeart/2005/8/layout/process5"/>
    <dgm:cxn modelId="{566FA1C3-6142-451B-B578-4ECFF6446CCE}" type="presParOf" srcId="{4C83EE4C-B52B-4C5A-9872-7DA3866EEB75}" destId="{DE16E4E6-2DFE-40A2-A08C-DD3ACB8E65A1}" srcOrd="1" destOrd="0" presId="urn:microsoft.com/office/officeart/2005/8/layout/process5"/>
    <dgm:cxn modelId="{1F63BCDD-0DB8-4385-A263-661FC78CDE4C}" type="presParOf" srcId="{DE16E4E6-2DFE-40A2-A08C-DD3ACB8E65A1}" destId="{3A8ABD21-C327-406C-9158-60424D883142}" srcOrd="0" destOrd="0" presId="urn:microsoft.com/office/officeart/2005/8/layout/process5"/>
    <dgm:cxn modelId="{B664CC36-72D5-4011-98FD-13A41A837165}" type="presParOf" srcId="{4C83EE4C-B52B-4C5A-9872-7DA3866EEB75}" destId="{56C9A603-5FF4-43BD-9AF5-D9A9F045146C}" srcOrd="2" destOrd="0" presId="urn:microsoft.com/office/officeart/2005/8/layout/process5"/>
    <dgm:cxn modelId="{6E389478-93F3-4006-8F46-5260352CBD28}" type="presParOf" srcId="{4C83EE4C-B52B-4C5A-9872-7DA3866EEB75}" destId="{96436D7B-5636-4B3C-B898-98626CAB692A}" srcOrd="3" destOrd="0" presId="urn:microsoft.com/office/officeart/2005/8/layout/process5"/>
    <dgm:cxn modelId="{F69517FF-6E78-4976-8123-8A0CD3B15EF3}" type="presParOf" srcId="{96436D7B-5636-4B3C-B898-98626CAB692A}" destId="{C48FEEB6-05F8-49D5-8CE5-43BB805F4CE6}" srcOrd="0" destOrd="0" presId="urn:microsoft.com/office/officeart/2005/8/layout/process5"/>
    <dgm:cxn modelId="{46723E10-B4C6-44C0-A67B-7DB88840813C}" type="presParOf" srcId="{4C83EE4C-B52B-4C5A-9872-7DA3866EEB75}" destId="{FAFF1658-4A1E-4C34-8571-0E42A1FC8E58}" srcOrd="4" destOrd="0" presId="urn:microsoft.com/office/officeart/2005/8/layout/process5"/>
    <dgm:cxn modelId="{38CE4B22-720D-4656-B1FB-4B0257F7DD50}" type="presParOf" srcId="{4C83EE4C-B52B-4C5A-9872-7DA3866EEB75}" destId="{2FDAE23E-786A-439D-B0B9-531AB4F5E38A}" srcOrd="5" destOrd="0" presId="urn:microsoft.com/office/officeart/2005/8/layout/process5"/>
    <dgm:cxn modelId="{92DA065C-55E3-49EB-B28B-707DC7409527}" type="presParOf" srcId="{2FDAE23E-786A-439D-B0B9-531AB4F5E38A}" destId="{C158F190-54E5-41F6-946A-A8F301F7A039}" srcOrd="0" destOrd="0" presId="urn:microsoft.com/office/officeart/2005/8/layout/process5"/>
    <dgm:cxn modelId="{C8A73783-4BCF-4B9A-BAA7-91C793A6E277}" type="presParOf" srcId="{4C83EE4C-B52B-4C5A-9872-7DA3866EEB75}" destId="{60691585-AD3E-4317-B43E-5B9C7DCBF785}" srcOrd="6" destOrd="0" presId="urn:microsoft.com/office/officeart/2005/8/layout/process5"/>
    <dgm:cxn modelId="{19A14FAE-2D63-4B71-8DC7-D0361896FB6A}" type="presParOf" srcId="{4C83EE4C-B52B-4C5A-9872-7DA3866EEB75}" destId="{3F9A8ED6-03DD-44CF-B39C-6695C0F3A09D}" srcOrd="7" destOrd="0" presId="urn:microsoft.com/office/officeart/2005/8/layout/process5"/>
    <dgm:cxn modelId="{61818B43-6371-4270-B3D5-620D2DD8E2F0}" type="presParOf" srcId="{3F9A8ED6-03DD-44CF-B39C-6695C0F3A09D}" destId="{7B37F3AD-68A2-4E8B-A4EE-8464C32EAB9B}" srcOrd="0" destOrd="0" presId="urn:microsoft.com/office/officeart/2005/8/layout/process5"/>
    <dgm:cxn modelId="{ECB7A569-3DE5-49DC-B0AE-5C803584950A}" type="presParOf" srcId="{4C83EE4C-B52B-4C5A-9872-7DA3866EEB75}" destId="{70206956-A82A-430E-9124-60B50DBFA098}" srcOrd="8" destOrd="0" presId="urn:microsoft.com/office/officeart/2005/8/layout/process5"/>
    <dgm:cxn modelId="{0CF1E163-B572-43BD-AAEE-2AFE29B9DDDE}" type="presParOf" srcId="{4C83EE4C-B52B-4C5A-9872-7DA3866EEB75}" destId="{EA6BD1A9-4D5F-464C-80B0-94F9C3E3C2BF}" srcOrd="9" destOrd="0" presId="urn:microsoft.com/office/officeart/2005/8/layout/process5"/>
    <dgm:cxn modelId="{F186D11E-B86A-4027-9247-44934F3A8DBF}" type="presParOf" srcId="{EA6BD1A9-4D5F-464C-80B0-94F9C3E3C2BF}" destId="{00DB3FB9-237D-4E54-BE2C-D2647EDFC1C2}" srcOrd="0" destOrd="0" presId="urn:microsoft.com/office/officeart/2005/8/layout/process5"/>
    <dgm:cxn modelId="{2C042C9F-0C46-4FF2-8D56-55CDB3F67699}" type="presParOf" srcId="{4C83EE4C-B52B-4C5A-9872-7DA3866EEB75}" destId="{3D4648C6-4DF1-4B88-89C0-6BE2E0BE4292}" srcOrd="10" destOrd="0" presId="urn:microsoft.com/office/officeart/2005/8/layout/process5"/>
  </dgm:cxnLst>
  <dgm:bg>
    <a:solidFill>
      <a:srgbClr val="00B050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B07041F-BC23-40F1-939A-A2AFF05F826C}" type="doc">
      <dgm:prSet loTypeId="urn:microsoft.com/office/officeart/2005/8/layout/chevron1" loCatId="process" qsTypeId="urn:microsoft.com/office/officeart/2005/8/quickstyle/3d5" qsCatId="3D" csTypeId="urn:microsoft.com/office/officeart/2005/8/colors/colorful5" csCatId="colorful" phldr="1"/>
      <dgm:spPr/>
    </dgm:pt>
    <dgm:pt modelId="{D63563F9-F073-436C-B63B-C6804174745C}">
      <dgm:prSet phldrT="[Text]"/>
      <dgm:spPr>
        <a:solidFill>
          <a:srgbClr val="00B0F0"/>
        </a:solidFill>
      </dgm:spPr>
      <dgm:t>
        <a:bodyPr/>
        <a:lstStyle/>
        <a:p>
          <a:endParaRPr lang="cs-CZ" dirty="0"/>
        </a:p>
      </dgm:t>
    </dgm:pt>
    <dgm:pt modelId="{324B84A9-9CA8-4737-BF53-935E53CF7E6C}" type="parTrans" cxnId="{A8966AC9-739A-4CD1-8A7D-708A758F1B56}">
      <dgm:prSet/>
      <dgm:spPr/>
      <dgm:t>
        <a:bodyPr/>
        <a:lstStyle/>
        <a:p>
          <a:endParaRPr lang="cs-CZ"/>
        </a:p>
      </dgm:t>
    </dgm:pt>
    <dgm:pt modelId="{56DA885A-F589-49EC-84EF-9F5FE46F5020}" type="sibTrans" cxnId="{A8966AC9-739A-4CD1-8A7D-708A758F1B56}">
      <dgm:prSet/>
      <dgm:spPr/>
      <dgm:t>
        <a:bodyPr/>
        <a:lstStyle/>
        <a:p>
          <a:endParaRPr lang="cs-CZ"/>
        </a:p>
      </dgm:t>
    </dgm:pt>
    <dgm:pt modelId="{54A0A3B3-DCB6-4452-9822-BC72C1304491}">
      <dgm:prSet phldrT="[Text]" phldr="1"/>
      <dgm:spPr/>
      <dgm:t>
        <a:bodyPr/>
        <a:lstStyle/>
        <a:p>
          <a:endParaRPr lang="cs-CZ" dirty="0"/>
        </a:p>
      </dgm:t>
    </dgm:pt>
    <dgm:pt modelId="{8EDC6E3D-49CC-4856-B4E0-155B6960293E}" type="parTrans" cxnId="{3AF3CFE6-5C6C-4B4E-9608-2F54CE994938}">
      <dgm:prSet/>
      <dgm:spPr/>
      <dgm:t>
        <a:bodyPr/>
        <a:lstStyle/>
        <a:p>
          <a:endParaRPr lang="cs-CZ"/>
        </a:p>
      </dgm:t>
    </dgm:pt>
    <dgm:pt modelId="{90C91315-0073-4258-81E4-C658037CCE02}" type="sibTrans" cxnId="{3AF3CFE6-5C6C-4B4E-9608-2F54CE994938}">
      <dgm:prSet/>
      <dgm:spPr/>
      <dgm:t>
        <a:bodyPr/>
        <a:lstStyle/>
        <a:p>
          <a:endParaRPr lang="cs-CZ"/>
        </a:p>
      </dgm:t>
    </dgm:pt>
    <dgm:pt modelId="{17045BF9-FB12-4462-9E0B-E0B04F5101D5}">
      <dgm:prSet/>
      <dgm:spPr/>
      <dgm:t>
        <a:bodyPr/>
        <a:lstStyle/>
        <a:p>
          <a:endParaRPr lang="cs-CZ"/>
        </a:p>
      </dgm:t>
    </dgm:pt>
    <dgm:pt modelId="{FD482358-C78C-4AA1-8528-0CD0C7F41F93}" type="parTrans" cxnId="{76ED6C3D-B543-45F8-8A29-8CEFABDB8759}">
      <dgm:prSet/>
      <dgm:spPr/>
      <dgm:t>
        <a:bodyPr/>
        <a:lstStyle/>
        <a:p>
          <a:endParaRPr lang="cs-CZ"/>
        </a:p>
      </dgm:t>
    </dgm:pt>
    <dgm:pt modelId="{C14BE57C-3A11-417F-881F-3AE7616D45D9}" type="sibTrans" cxnId="{76ED6C3D-B543-45F8-8A29-8CEFABDB8759}">
      <dgm:prSet/>
      <dgm:spPr/>
      <dgm:t>
        <a:bodyPr/>
        <a:lstStyle/>
        <a:p>
          <a:endParaRPr lang="cs-CZ"/>
        </a:p>
      </dgm:t>
    </dgm:pt>
    <dgm:pt modelId="{C2ED2BC0-12D5-47B9-8732-FC2AF52120BA}">
      <dgm:prSet/>
      <dgm:spPr/>
      <dgm:t>
        <a:bodyPr/>
        <a:lstStyle/>
        <a:p>
          <a:endParaRPr lang="cs-CZ"/>
        </a:p>
      </dgm:t>
    </dgm:pt>
    <dgm:pt modelId="{7BCCA901-B060-49DB-833A-411B1CC60F46}" type="parTrans" cxnId="{D098D315-F11E-4E24-805A-10BD8587D3B9}">
      <dgm:prSet/>
      <dgm:spPr/>
      <dgm:t>
        <a:bodyPr/>
        <a:lstStyle/>
        <a:p>
          <a:endParaRPr lang="cs-CZ"/>
        </a:p>
      </dgm:t>
    </dgm:pt>
    <dgm:pt modelId="{13FAF51F-97E1-480D-B4A7-9AB828B4457B}" type="sibTrans" cxnId="{D098D315-F11E-4E24-805A-10BD8587D3B9}">
      <dgm:prSet/>
      <dgm:spPr/>
      <dgm:t>
        <a:bodyPr/>
        <a:lstStyle/>
        <a:p>
          <a:endParaRPr lang="cs-CZ"/>
        </a:p>
      </dgm:t>
    </dgm:pt>
    <dgm:pt modelId="{007B02AA-97C1-443D-8657-22C281E8D455}" type="pres">
      <dgm:prSet presAssocID="{0B07041F-BC23-40F1-939A-A2AFF05F826C}" presName="Name0" presStyleCnt="0">
        <dgm:presLayoutVars>
          <dgm:dir/>
          <dgm:animLvl val="lvl"/>
          <dgm:resizeHandles val="exact"/>
        </dgm:presLayoutVars>
      </dgm:prSet>
      <dgm:spPr/>
    </dgm:pt>
    <dgm:pt modelId="{BD0FDF6F-6463-4B84-8C0E-38457089EF2E}" type="pres">
      <dgm:prSet presAssocID="{D63563F9-F073-436C-B63B-C6804174745C}" presName="parTxOnly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8B8CA3-B3D6-4D78-914D-BB32C2220E70}" type="pres">
      <dgm:prSet presAssocID="{56DA885A-F589-49EC-84EF-9F5FE46F5020}" presName="parTxOnlySpace" presStyleCnt="0"/>
      <dgm:spPr/>
    </dgm:pt>
    <dgm:pt modelId="{C0AFA19B-0EA7-4395-962C-F07498935947}" type="pres">
      <dgm:prSet presAssocID="{54A0A3B3-DCB6-4452-9822-BC72C1304491}" presName="parTxOnly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88C5D2-9F59-4E7A-B2CB-599AB5E558C4}" type="pres">
      <dgm:prSet presAssocID="{90C91315-0073-4258-81E4-C658037CCE02}" presName="parTxOnlySpace" presStyleCnt="0"/>
      <dgm:spPr/>
    </dgm:pt>
    <dgm:pt modelId="{B7982175-BBE1-4B7C-9603-515BE7D4E136}" type="pres">
      <dgm:prSet presAssocID="{17045BF9-FB12-4462-9E0B-E0B04F5101D5}" presName="parTxOnly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139F90-C94B-45A4-8078-6FD1C7DCDC6E}" type="pres">
      <dgm:prSet presAssocID="{C14BE57C-3A11-417F-881F-3AE7616D45D9}" presName="parTxOnlySpace" presStyleCnt="0"/>
      <dgm:spPr/>
    </dgm:pt>
    <dgm:pt modelId="{DD9A6A43-8CC7-472F-8C67-2E254284E5C4}" type="pres">
      <dgm:prSet presAssocID="{C2ED2BC0-12D5-47B9-8732-FC2AF52120BA}" presName="parTxOnly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399115-DC00-4615-99F4-D81864625052}" type="presOf" srcId="{17045BF9-FB12-4462-9E0B-E0B04F5101D5}" destId="{B7982175-BBE1-4B7C-9603-515BE7D4E136}" srcOrd="0" destOrd="0" presId="urn:microsoft.com/office/officeart/2005/8/layout/chevron1"/>
    <dgm:cxn modelId="{76ED6C3D-B543-45F8-8A29-8CEFABDB8759}" srcId="{0B07041F-BC23-40F1-939A-A2AFF05F826C}" destId="{17045BF9-FB12-4462-9E0B-E0B04F5101D5}" srcOrd="2" destOrd="0" parTransId="{FD482358-C78C-4AA1-8528-0CD0C7F41F93}" sibTransId="{C14BE57C-3A11-417F-881F-3AE7616D45D9}"/>
    <dgm:cxn modelId="{24617604-2630-4E76-9C45-0560FEC31CC1}" type="presOf" srcId="{D63563F9-F073-436C-B63B-C6804174745C}" destId="{BD0FDF6F-6463-4B84-8C0E-38457089EF2E}" srcOrd="0" destOrd="0" presId="urn:microsoft.com/office/officeart/2005/8/layout/chevron1"/>
    <dgm:cxn modelId="{5ABC62CD-A45E-4FF4-83E3-62CB6C920244}" type="presOf" srcId="{0B07041F-BC23-40F1-939A-A2AFF05F826C}" destId="{007B02AA-97C1-443D-8657-22C281E8D455}" srcOrd="0" destOrd="0" presId="urn:microsoft.com/office/officeart/2005/8/layout/chevron1"/>
    <dgm:cxn modelId="{3AF3CFE6-5C6C-4B4E-9608-2F54CE994938}" srcId="{0B07041F-BC23-40F1-939A-A2AFF05F826C}" destId="{54A0A3B3-DCB6-4452-9822-BC72C1304491}" srcOrd="1" destOrd="0" parTransId="{8EDC6E3D-49CC-4856-B4E0-155B6960293E}" sibTransId="{90C91315-0073-4258-81E4-C658037CCE02}"/>
    <dgm:cxn modelId="{A8966AC9-739A-4CD1-8A7D-708A758F1B56}" srcId="{0B07041F-BC23-40F1-939A-A2AFF05F826C}" destId="{D63563F9-F073-436C-B63B-C6804174745C}" srcOrd="0" destOrd="0" parTransId="{324B84A9-9CA8-4737-BF53-935E53CF7E6C}" sibTransId="{56DA885A-F589-49EC-84EF-9F5FE46F5020}"/>
    <dgm:cxn modelId="{D098D315-F11E-4E24-805A-10BD8587D3B9}" srcId="{0B07041F-BC23-40F1-939A-A2AFF05F826C}" destId="{C2ED2BC0-12D5-47B9-8732-FC2AF52120BA}" srcOrd="3" destOrd="0" parTransId="{7BCCA901-B060-49DB-833A-411B1CC60F46}" sibTransId="{13FAF51F-97E1-480D-B4A7-9AB828B4457B}"/>
    <dgm:cxn modelId="{E50E16C0-C92E-44C0-8D62-93866F241AE5}" type="presOf" srcId="{54A0A3B3-DCB6-4452-9822-BC72C1304491}" destId="{C0AFA19B-0EA7-4395-962C-F07498935947}" srcOrd="0" destOrd="0" presId="urn:microsoft.com/office/officeart/2005/8/layout/chevron1"/>
    <dgm:cxn modelId="{4EA33D3D-E771-4BD2-A647-A9661948B5AC}" type="presOf" srcId="{C2ED2BC0-12D5-47B9-8732-FC2AF52120BA}" destId="{DD9A6A43-8CC7-472F-8C67-2E254284E5C4}" srcOrd="0" destOrd="0" presId="urn:microsoft.com/office/officeart/2005/8/layout/chevron1"/>
    <dgm:cxn modelId="{F48A7516-BE06-48F3-8F0B-4D0DB84A8BE0}" type="presParOf" srcId="{007B02AA-97C1-443D-8657-22C281E8D455}" destId="{BD0FDF6F-6463-4B84-8C0E-38457089EF2E}" srcOrd="0" destOrd="0" presId="urn:microsoft.com/office/officeart/2005/8/layout/chevron1"/>
    <dgm:cxn modelId="{23EA783B-7C98-4464-A65D-2751FD484330}" type="presParOf" srcId="{007B02AA-97C1-443D-8657-22C281E8D455}" destId="{538B8CA3-B3D6-4D78-914D-BB32C2220E70}" srcOrd="1" destOrd="0" presId="urn:microsoft.com/office/officeart/2005/8/layout/chevron1"/>
    <dgm:cxn modelId="{E098AF8F-33D1-47AF-91AC-242B4B6DBA39}" type="presParOf" srcId="{007B02AA-97C1-443D-8657-22C281E8D455}" destId="{C0AFA19B-0EA7-4395-962C-F07498935947}" srcOrd="2" destOrd="0" presId="urn:microsoft.com/office/officeart/2005/8/layout/chevron1"/>
    <dgm:cxn modelId="{5F53C080-ECA1-461B-ADF1-BD1700336D07}" type="presParOf" srcId="{007B02AA-97C1-443D-8657-22C281E8D455}" destId="{3588C5D2-9F59-4E7A-B2CB-599AB5E558C4}" srcOrd="3" destOrd="0" presId="urn:microsoft.com/office/officeart/2005/8/layout/chevron1"/>
    <dgm:cxn modelId="{64A87FD8-A068-44EF-9DDA-299A4178F6F9}" type="presParOf" srcId="{007B02AA-97C1-443D-8657-22C281E8D455}" destId="{B7982175-BBE1-4B7C-9603-515BE7D4E136}" srcOrd="4" destOrd="0" presId="urn:microsoft.com/office/officeart/2005/8/layout/chevron1"/>
    <dgm:cxn modelId="{E592F33E-FFC5-4898-8E9E-E49301C459FC}" type="presParOf" srcId="{007B02AA-97C1-443D-8657-22C281E8D455}" destId="{D5139F90-C94B-45A4-8078-6FD1C7DCDC6E}" srcOrd="5" destOrd="0" presId="urn:microsoft.com/office/officeart/2005/8/layout/chevron1"/>
    <dgm:cxn modelId="{B2C98881-7B57-46FD-B387-6B5058118222}" type="presParOf" srcId="{007B02AA-97C1-443D-8657-22C281E8D455}" destId="{DD9A6A43-8CC7-472F-8C67-2E254284E5C4}" srcOrd="6" destOrd="0" presId="urn:microsoft.com/office/officeart/2005/8/layout/chevron1"/>
  </dgm:cxnLst>
  <dgm:bg>
    <a:solidFill>
      <a:schemeClr val="accent6">
        <a:lumMod val="60000"/>
        <a:lumOff val="4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dirty="0" smtClean="0"/>
            <a:t>VY_32_INOVACE_09_Matematické hádanky 9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</a:t>
          </a:r>
          <a:r>
            <a:rPr lang="cs-CZ" sz="1400" kern="1200" dirty="0" smtClean="0"/>
            <a:t>Matematika </a:t>
          </a:r>
          <a:r>
            <a:rPr lang="cs-CZ" sz="1400" kern="1200" dirty="0" smtClean="0"/>
            <a:t>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Matematické hádanky 9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92CD95-19DA-4DAF-A07E-044644D17364}">
      <dsp:nvSpPr>
        <dsp:cNvPr id="0" name=""/>
        <dsp:cNvSpPr/>
      </dsp:nvSpPr>
      <dsp:spPr>
        <a:xfrm>
          <a:off x="617219" y="0"/>
          <a:ext cx="6995160" cy="4525963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4F82AD-ABFC-47D4-B93E-2FD419474500}">
      <dsp:nvSpPr>
        <dsp:cNvPr id="0" name=""/>
        <dsp:cNvSpPr/>
      </dsp:nvSpPr>
      <dsp:spPr>
        <a:xfrm>
          <a:off x="2411" y="1357788"/>
          <a:ext cx="1451431" cy="18103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2</a:t>
          </a:r>
          <a:endParaRPr lang="cs-CZ" sz="4800" kern="1200" dirty="0"/>
        </a:p>
      </dsp:txBody>
      <dsp:txXfrm>
        <a:off x="73264" y="1428641"/>
        <a:ext cx="1309725" cy="1668679"/>
      </dsp:txXfrm>
    </dsp:sp>
    <dsp:sp modelId="{290C4907-534C-4986-A5FC-F908E2CF95F9}">
      <dsp:nvSpPr>
        <dsp:cNvPr id="0" name=""/>
        <dsp:cNvSpPr/>
      </dsp:nvSpPr>
      <dsp:spPr>
        <a:xfrm>
          <a:off x="1695747" y="1357788"/>
          <a:ext cx="1451431" cy="181038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8</a:t>
          </a:r>
          <a:endParaRPr lang="cs-CZ" sz="4800" kern="1200" dirty="0"/>
        </a:p>
      </dsp:txBody>
      <dsp:txXfrm>
        <a:off x="1766600" y="1428641"/>
        <a:ext cx="1309725" cy="1668679"/>
      </dsp:txXfrm>
    </dsp:sp>
    <dsp:sp modelId="{B1B845A9-1D46-4AA5-AEAE-194A92E1ED16}">
      <dsp:nvSpPr>
        <dsp:cNvPr id="0" name=""/>
        <dsp:cNvSpPr/>
      </dsp:nvSpPr>
      <dsp:spPr>
        <a:xfrm>
          <a:off x="3389084" y="1357788"/>
          <a:ext cx="1451431" cy="181038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?</a:t>
          </a:r>
          <a:endParaRPr lang="cs-CZ" sz="4800" kern="1200" dirty="0"/>
        </a:p>
      </dsp:txBody>
      <dsp:txXfrm>
        <a:off x="3459937" y="1428641"/>
        <a:ext cx="1309725" cy="1668679"/>
      </dsp:txXfrm>
    </dsp:sp>
    <dsp:sp modelId="{9BAF0A1B-519D-4554-9056-A8D06912BBA8}">
      <dsp:nvSpPr>
        <dsp:cNvPr id="0" name=""/>
        <dsp:cNvSpPr/>
      </dsp:nvSpPr>
      <dsp:spPr>
        <a:xfrm>
          <a:off x="5082420" y="1357788"/>
          <a:ext cx="1451431" cy="181038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128</a:t>
          </a:r>
          <a:endParaRPr lang="cs-CZ" sz="4800" kern="1200" dirty="0"/>
        </a:p>
      </dsp:txBody>
      <dsp:txXfrm>
        <a:off x="5153273" y="1428641"/>
        <a:ext cx="1309725" cy="1668679"/>
      </dsp:txXfrm>
    </dsp:sp>
    <dsp:sp modelId="{2A792C1B-A87C-40E0-AE8D-228BCD0E62D6}">
      <dsp:nvSpPr>
        <dsp:cNvPr id="0" name=""/>
        <dsp:cNvSpPr/>
      </dsp:nvSpPr>
      <dsp:spPr>
        <a:xfrm>
          <a:off x="6775757" y="1357788"/>
          <a:ext cx="1451431" cy="181038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?</a:t>
          </a:r>
          <a:endParaRPr lang="cs-CZ" sz="4800" kern="1200" dirty="0"/>
        </a:p>
      </dsp:txBody>
      <dsp:txXfrm>
        <a:off x="6846610" y="1428641"/>
        <a:ext cx="1309725" cy="16686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47536E-0FF7-410B-BF91-65AC301152AA}">
      <dsp:nvSpPr>
        <dsp:cNvPr id="0" name=""/>
        <dsp:cNvSpPr/>
      </dsp:nvSpPr>
      <dsp:spPr>
        <a:xfrm rot="5400000">
          <a:off x="1366085" y="793490"/>
          <a:ext cx="690562" cy="78618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3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317A53-A537-4058-A4D6-FA6C5F355D13}">
      <dsp:nvSpPr>
        <dsp:cNvPr id="0" name=""/>
        <dsp:cNvSpPr/>
      </dsp:nvSpPr>
      <dsp:spPr>
        <a:xfrm>
          <a:off x="1183128" y="27987"/>
          <a:ext cx="1162501" cy="813713"/>
        </a:xfrm>
        <a:prstGeom prst="roundRect">
          <a:avLst>
            <a:gd name="adj" fmla="val 166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>
              <a:solidFill>
                <a:srgbClr val="FFFF00"/>
              </a:solidFill>
            </a:rPr>
            <a:t>176</a:t>
          </a:r>
          <a:endParaRPr lang="cs-CZ" sz="3400" kern="1200" dirty="0">
            <a:solidFill>
              <a:srgbClr val="FFFF00"/>
            </a:solidFill>
          </a:endParaRPr>
        </a:p>
      </dsp:txBody>
      <dsp:txXfrm>
        <a:off x="1222857" y="67716"/>
        <a:ext cx="1083043" cy="734255"/>
      </dsp:txXfrm>
    </dsp:sp>
    <dsp:sp modelId="{D15A2A8C-54CA-4839-972B-81BC9C086AEC}">
      <dsp:nvSpPr>
        <dsp:cNvPr id="0" name=""/>
        <dsp:cNvSpPr/>
      </dsp:nvSpPr>
      <dsp:spPr>
        <a:xfrm>
          <a:off x="2345629" y="105593"/>
          <a:ext cx="845492" cy="6576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/>
        </a:p>
      </dsp:txBody>
      <dsp:txXfrm>
        <a:off x="2345629" y="105593"/>
        <a:ext cx="845492" cy="657678"/>
      </dsp:txXfrm>
    </dsp:sp>
    <dsp:sp modelId="{EB359B5D-C7C0-4AF0-B77F-75268547100E}">
      <dsp:nvSpPr>
        <dsp:cNvPr id="0" name=""/>
        <dsp:cNvSpPr/>
      </dsp:nvSpPr>
      <dsp:spPr>
        <a:xfrm rot="5400000">
          <a:off x="2329922" y="1707559"/>
          <a:ext cx="690562" cy="78618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3">
            <a:tint val="50000"/>
            <a:hueOff val="3572888"/>
            <a:satOff val="-5243"/>
            <a:lumOff val="355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2CA523-225D-4001-9B5D-1E42AF7C0788}">
      <dsp:nvSpPr>
        <dsp:cNvPr id="0" name=""/>
        <dsp:cNvSpPr/>
      </dsp:nvSpPr>
      <dsp:spPr>
        <a:xfrm>
          <a:off x="2146965" y="942056"/>
          <a:ext cx="1162501" cy="813713"/>
        </a:xfrm>
        <a:prstGeom prst="roundRect">
          <a:avLst>
            <a:gd name="adj" fmla="val 16670"/>
          </a:avLst>
        </a:prstGeom>
        <a:solidFill>
          <a:schemeClr val="accent3">
            <a:hueOff val="2812566"/>
            <a:satOff val="-4220"/>
            <a:lumOff val="-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>
              <a:solidFill>
                <a:srgbClr val="FFFF00"/>
              </a:solidFill>
            </a:rPr>
            <a:t>88</a:t>
          </a:r>
          <a:endParaRPr lang="cs-CZ" sz="3400" kern="1200" dirty="0">
            <a:solidFill>
              <a:srgbClr val="FFFF00"/>
            </a:solidFill>
          </a:endParaRPr>
        </a:p>
      </dsp:txBody>
      <dsp:txXfrm>
        <a:off x="2186694" y="981785"/>
        <a:ext cx="1083043" cy="734255"/>
      </dsp:txXfrm>
    </dsp:sp>
    <dsp:sp modelId="{1B3DFE65-003C-41F8-B7CD-6F4FC350B711}">
      <dsp:nvSpPr>
        <dsp:cNvPr id="0" name=""/>
        <dsp:cNvSpPr/>
      </dsp:nvSpPr>
      <dsp:spPr>
        <a:xfrm>
          <a:off x="3309467" y="1019662"/>
          <a:ext cx="845492" cy="6576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/>
        </a:p>
      </dsp:txBody>
      <dsp:txXfrm>
        <a:off x="3309467" y="1019662"/>
        <a:ext cx="845492" cy="657678"/>
      </dsp:txXfrm>
    </dsp:sp>
    <dsp:sp modelId="{37A11F03-A2A7-462F-B7E1-183EC5450F4D}">
      <dsp:nvSpPr>
        <dsp:cNvPr id="0" name=""/>
        <dsp:cNvSpPr/>
      </dsp:nvSpPr>
      <dsp:spPr>
        <a:xfrm rot="5400000">
          <a:off x="3293760" y="2621627"/>
          <a:ext cx="690562" cy="78618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3">
            <a:tint val="50000"/>
            <a:hueOff val="7145777"/>
            <a:satOff val="-10486"/>
            <a:lumOff val="710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705CBE-2235-4862-8154-9F6190D8517C}">
      <dsp:nvSpPr>
        <dsp:cNvPr id="0" name=""/>
        <dsp:cNvSpPr/>
      </dsp:nvSpPr>
      <dsp:spPr>
        <a:xfrm>
          <a:off x="3110802" y="1856124"/>
          <a:ext cx="1162501" cy="813713"/>
        </a:xfrm>
        <a:prstGeom prst="roundRect">
          <a:avLst>
            <a:gd name="adj" fmla="val 16670"/>
          </a:avLst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>
              <a:solidFill>
                <a:srgbClr val="FFFF00"/>
              </a:solidFill>
            </a:rPr>
            <a:t>?</a:t>
          </a:r>
          <a:endParaRPr lang="cs-CZ" sz="3400" kern="1200" dirty="0">
            <a:solidFill>
              <a:srgbClr val="FFFF00"/>
            </a:solidFill>
          </a:endParaRPr>
        </a:p>
      </dsp:txBody>
      <dsp:txXfrm>
        <a:off x="3150531" y="1895853"/>
        <a:ext cx="1083043" cy="734255"/>
      </dsp:txXfrm>
    </dsp:sp>
    <dsp:sp modelId="{626233C1-DF10-4386-BF14-16323AACC69C}">
      <dsp:nvSpPr>
        <dsp:cNvPr id="0" name=""/>
        <dsp:cNvSpPr/>
      </dsp:nvSpPr>
      <dsp:spPr>
        <a:xfrm>
          <a:off x="4273304" y="1933730"/>
          <a:ext cx="845492" cy="6576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6778DD-88A2-4908-8731-62159CC4A344}">
      <dsp:nvSpPr>
        <dsp:cNvPr id="0" name=""/>
        <dsp:cNvSpPr/>
      </dsp:nvSpPr>
      <dsp:spPr>
        <a:xfrm rot="5400000">
          <a:off x="4257597" y="3535696"/>
          <a:ext cx="690562" cy="78618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3">
            <a:tint val="50000"/>
            <a:hueOff val="10718665"/>
            <a:satOff val="-15729"/>
            <a:lumOff val="1066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7F65AA-6ADB-4A92-A137-F8AD05E6C05C}">
      <dsp:nvSpPr>
        <dsp:cNvPr id="0" name=""/>
        <dsp:cNvSpPr/>
      </dsp:nvSpPr>
      <dsp:spPr>
        <a:xfrm>
          <a:off x="4074640" y="2770193"/>
          <a:ext cx="1162501" cy="813713"/>
        </a:xfrm>
        <a:prstGeom prst="roundRect">
          <a:avLst>
            <a:gd name="adj" fmla="val 16670"/>
          </a:avLst>
        </a:prstGeom>
        <a:solidFill>
          <a:schemeClr val="accent3">
            <a:hueOff val="8437698"/>
            <a:satOff val="-12660"/>
            <a:lumOff val="-205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>
              <a:solidFill>
                <a:srgbClr val="FFFF00"/>
              </a:solidFill>
            </a:rPr>
            <a:t>22</a:t>
          </a:r>
          <a:endParaRPr lang="cs-CZ" sz="3400" kern="1200" dirty="0">
            <a:solidFill>
              <a:srgbClr val="FFFF00"/>
            </a:solidFill>
          </a:endParaRPr>
        </a:p>
      </dsp:txBody>
      <dsp:txXfrm>
        <a:off x="4114369" y="2809922"/>
        <a:ext cx="1083043" cy="734255"/>
      </dsp:txXfrm>
    </dsp:sp>
    <dsp:sp modelId="{3A39710C-E333-49DB-AD66-CFC7D888BFDA}">
      <dsp:nvSpPr>
        <dsp:cNvPr id="0" name=""/>
        <dsp:cNvSpPr/>
      </dsp:nvSpPr>
      <dsp:spPr>
        <a:xfrm>
          <a:off x="5237141" y="2847799"/>
          <a:ext cx="845492" cy="6576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902A62A-B595-48A7-A638-64A08289A5B4}">
      <dsp:nvSpPr>
        <dsp:cNvPr id="0" name=""/>
        <dsp:cNvSpPr/>
      </dsp:nvSpPr>
      <dsp:spPr>
        <a:xfrm>
          <a:off x="5038477" y="3684261"/>
          <a:ext cx="1162501" cy="813713"/>
        </a:xfrm>
        <a:prstGeom prst="roundRect">
          <a:avLst>
            <a:gd name="adj" fmla="val 16670"/>
          </a:avLst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>
              <a:solidFill>
                <a:srgbClr val="FFFF00"/>
              </a:solidFill>
            </a:rPr>
            <a:t>?</a:t>
          </a:r>
          <a:endParaRPr lang="cs-CZ" sz="3400" kern="1200" dirty="0">
            <a:solidFill>
              <a:srgbClr val="FFFF00"/>
            </a:solidFill>
          </a:endParaRPr>
        </a:p>
      </dsp:txBody>
      <dsp:txXfrm>
        <a:off x="5078206" y="3723990"/>
        <a:ext cx="1083043" cy="734255"/>
      </dsp:txXfrm>
    </dsp:sp>
    <dsp:sp modelId="{69C022B4-A465-46BF-B83F-4B9EE94C7742}">
      <dsp:nvSpPr>
        <dsp:cNvPr id="0" name=""/>
        <dsp:cNvSpPr/>
      </dsp:nvSpPr>
      <dsp:spPr>
        <a:xfrm>
          <a:off x="6200978" y="3761868"/>
          <a:ext cx="845492" cy="6576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/>
        </a:p>
      </dsp:txBody>
      <dsp:txXfrm>
        <a:off x="6200978" y="3761868"/>
        <a:ext cx="845492" cy="6576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10D8F7-CF2A-485A-9AB9-D4E54C002049}">
      <dsp:nvSpPr>
        <dsp:cNvPr id="0" name=""/>
        <dsp:cNvSpPr/>
      </dsp:nvSpPr>
      <dsp:spPr>
        <a:xfrm>
          <a:off x="7233" y="533479"/>
          <a:ext cx="2161877" cy="1297126"/>
        </a:xfrm>
        <a:prstGeom prst="flowChartMagneticDrum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>
              <a:solidFill>
                <a:srgbClr val="FFFF00"/>
              </a:solidFill>
            </a:rPr>
            <a:t>2</a:t>
          </a:r>
          <a:endParaRPr lang="cs-CZ" sz="4200" kern="1200" dirty="0">
            <a:solidFill>
              <a:srgbClr val="FFFF00"/>
            </a:solidFill>
          </a:endParaRPr>
        </a:p>
      </dsp:txBody>
      <dsp:txXfrm>
        <a:off x="367546" y="533479"/>
        <a:ext cx="1080938" cy="1297126"/>
      </dsp:txXfrm>
    </dsp:sp>
    <dsp:sp modelId="{30DCCC30-FB2B-49EF-B138-5385655487AC}">
      <dsp:nvSpPr>
        <dsp:cNvPr id="0" name=""/>
        <dsp:cNvSpPr/>
      </dsp:nvSpPr>
      <dsp:spPr>
        <a:xfrm>
          <a:off x="2359355" y="913970"/>
          <a:ext cx="458317" cy="536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2359355" y="1021199"/>
        <a:ext cx="320822" cy="321687"/>
      </dsp:txXfrm>
    </dsp:sp>
    <dsp:sp modelId="{1ED71852-84D1-44A4-BE17-7D6BD90AD812}">
      <dsp:nvSpPr>
        <dsp:cNvPr id="0" name=""/>
        <dsp:cNvSpPr/>
      </dsp:nvSpPr>
      <dsp:spPr>
        <a:xfrm>
          <a:off x="3033861" y="533479"/>
          <a:ext cx="2161877" cy="1297126"/>
        </a:xfrm>
        <a:prstGeom prst="flowChartMagneticDrum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>
              <a:solidFill>
                <a:srgbClr val="FFFF00"/>
              </a:solidFill>
            </a:rPr>
            <a:t>1</a:t>
          </a:r>
          <a:endParaRPr lang="cs-CZ" sz="4200" kern="1200" dirty="0">
            <a:solidFill>
              <a:srgbClr val="FFFF00"/>
            </a:solidFill>
          </a:endParaRPr>
        </a:p>
      </dsp:txBody>
      <dsp:txXfrm>
        <a:off x="3394174" y="533479"/>
        <a:ext cx="1080938" cy="1297126"/>
      </dsp:txXfrm>
    </dsp:sp>
    <dsp:sp modelId="{E8F672C0-C41B-4AC5-B60A-CD71A9B01949}">
      <dsp:nvSpPr>
        <dsp:cNvPr id="0" name=""/>
        <dsp:cNvSpPr/>
      </dsp:nvSpPr>
      <dsp:spPr>
        <a:xfrm>
          <a:off x="5385983" y="913970"/>
          <a:ext cx="458317" cy="536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5385983" y="1021199"/>
        <a:ext cx="320822" cy="321687"/>
      </dsp:txXfrm>
    </dsp:sp>
    <dsp:sp modelId="{08F9DCC7-690F-4F19-A689-6DD1ABD5C9C5}">
      <dsp:nvSpPr>
        <dsp:cNvPr id="0" name=""/>
        <dsp:cNvSpPr/>
      </dsp:nvSpPr>
      <dsp:spPr>
        <a:xfrm>
          <a:off x="6060489" y="533479"/>
          <a:ext cx="2161877" cy="1297126"/>
        </a:xfrm>
        <a:prstGeom prst="flowChartMagneticDrum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>
              <a:solidFill>
                <a:srgbClr val="FFFF00"/>
              </a:solidFill>
            </a:rPr>
            <a:t>1/2</a:t>
          </a:r>
          <a:endParaRPr lang="cs-CZ" sz="4200" kern="1200" dirty="0">
            <a:solidFill>
              <a:srgbClr val="FFFF00"/>
            </a:solidFill>
          </a:endParaRPr>
        </a:p>
      </dsp:txBody>
      <dsp:txXfrm>
        <a:off x="6420802" y="533479"/>
        <a:ext cx="1080938" cy="1297126"/>
      </dsp:txXfrm>
    </dsp:sp>
    <dsp:sp modelId="{8CCE815A-9522-4CD8-9337-317148DEA862}">
      <dsp:nvSpPr>
        <dsp:cNvPr id="0" name=""/>
        <dsp:cNvSpPr/>
      </dsp:nvSpPr>
      <dsp:spPr>
        <a:xfrm rot="5400000">
          <a:off x="6912269" y="1981937"/>
          <a:ext cx="458317" cy="536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 rot="-5400000">
        <a:off x="6980585" y="2020851"/>
        <a:ext cx="321687" cy="320822"/>
      </dsp:txXfrm>
    </dsp:sp>
    <dsp:sp modelId="{D395078C-6FC0-4694-992B-4DDC1FE11AEA}">
      <dsp:nvSpPr>
        <dsp:cNvPr id="0" name=""/>
        <dsp:cNvSpPr/>
      </dsp:nvSpPr>
      <dsp:spPr>
        <a:xfrm>
          <a:off x="6060489" y="2695356"/>
          <a:ext cx="2161877" cy="1297126"/>
        </a:xfrm>
        <a:prstGeom prst="flowChartMagneticDrum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>
              <a:solidFill>
                <a:srgbClr val="FFFF00"/>
              </a:solidFill>
            </a:rPr>
            <a:t>?</a:t>
          </a:r>
          <a:endParaRPr lang="cs-CZ" sz="4200" kern="1200" dirty="0">
            <a:solidFill>
              <a:srgbClr val="FFFF00"/>
            </a:solidFill>
          </a:endParaRPr>
        </a:p>
      </dsp:txBody>
      <dsp:txXfrm>
        <a:off x="6420802" y="2695356"/>
        <a:ext cx="1080938" cy="1297126"/>
      </dsp:txXfrm>
    </dsp:sp>
    <dsp:sp modelId="{57BA299F-A19E-4DCF-9C84-F2A9CA5EAB9D}">
      <dsp:nvSpPr>
        <dsp:cNvPr id="0" name=""/>
        <dsp:cNvSpPr/>
      </dsp:nvSpPr>
      <dsp:spPr>
        <a:xfrm rot="10800000">
          <a:off x="5411926" y="3075847"/>
          <a:ext cx="458317" cy="536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 rot="10800000">
        <a:off x="5549421" y="3183076"/>
        <a:ext cx="320822" cy="321687"/>
      </dsp:txXfrm>
    </dsp:sp>
    <dsp:sp modelId="{7808049B-15F8-4660-B66C-2995017F544F}">
      <dsp:nvSpPr>
        <dsp:cNvPr id="0" name=""/>
        <dsp:cNvSpPr/>
      </dsp:nvSpPr>
      <dsp:spPr>
        <a:xfrm>
          <a:off x="3033861" y="2695356"/>
          <a:ext cx="2161877" cy="1297126"/>
        </a:xfrm>
        <a:prstGeom prst="flowChartMagneticDrum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>
              <a:solidFill>
                <a:srgbClr val="FFFF00"/>
              </a:solidFill>
            </a:rPr>
            <a:t>?</a:t>
          </a:r>
          <a:endParaRPr lang="cs-CZ" sz="4200" kern="1200" dirty="0">
            <a:solidFill>
              <a:srgbClr val="FFFF00"/>
            </a:solidFill>
          </a:endParaRPr>
        </a:p>
      </dsp:txBody>
      <dsp:txXfrm>
        <a:off x="3394174" y="2695356"/>
        <a:ext cx="1080938" cy="129712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2D390E-5AD1-4B8C-93C6-B6074091F740}">
      <dsp:nvSpPr>
        <dsp:cNvPr id="0" name=""/>
        <dsp:cNvSpPr/>
      </dsp:nvSpPr>
      <dsp:spPr>
        <a:xfrm>
          <a:off x="7233" y="533479"/>
          <a:ext cx="2161877" cy="1297126"/>
        </a:xfrm>
        <a:prstGeom prst="star6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chemeClr val="tx1">
                  <a:lumMod val="85000"/>
                  <a:lumOff val="15000"/>
                </a:schemeClr>
              </a:solidFill>
            </a:rPr>
            <a:t>10</a:t>
          </a:r>
          <a:endParaRPr lang="cs-CZ" sz="3000" kern="1200" dirty="0">
            <a:solidFill>
              <a:schemeClr val="tx1">
                <a:lumMod val="85000"/>
                <a:lumOff val="15000"/>
              </a:schemeClr>
            </a:solidFill>
          </a:endParaRPr>
        </a:p>
      </dsp:txBody>
      <dsp:txXfrm>
        <a:off x="367534" y="857755"/>
        <a:ext cx="1441275" cy="648574"/>
      </dsp:txXfrm>
    </dsp:sp>
    <dsp:sp modelId="{DE16E4E6-2DFE-40A2-A08C-DD3ACB8E65A1}">
      <dsp:nvSpPr>
        <dsp:cNvPr id="0" name=""/>
        <dsp:cNvSpPr/>
      </dsp:nvSpPr>
      <dsp:spPr>
        <a:xfrm rot="77150">
          <a:off x="2391154" y="949223"/>
          <a:ext cx="535221" cy="536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2391174" y="1054650"/>
        <a:ext cx="374655" cy="321687"/>
      </dsp:txXfrm>
    </dsp:sp>
    <dsp:sp modelId="{56C9A603-5FF4-43BD-9AF5-D9A9F045146C}">
      <dsp:nvSpPr>
        <dsp:cNvPr id="0" name=""/>
        <dsp:cNvSpPr/>
      </dsp:nvSpPr>
      <dsp:spPr>
        <a:xfrm>
          <a:off x="3178707" y="604665"/>
          <a:ext cx="2161877" cy="1297126"/>
        </a:xfrm>
        <a:prstGeom prst="star6">
          <a:avLst/>
        </a:prstGeom>
        <a:solidFill>
          <a:schemeClr val="accent5">
            <a:hueOff val="-1986775"/>
            <a:satOff val="7962"/>
            <a:lumOff val="1726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chemeClr val="tx1">
                  <a:lumMod val="85000"/>
                  <a:lumOff val="15000"/>
                </a:schemeClr>
              </a:solidFill>
            </a:rPr>
            <a:t>11</a:t>
          </a:r>
          <a:endParaRPr lang="cs-CZ" sz="3000" kern="1200" dirty="0">
            <a:solidFill>
              <a:schemeClr val="tx1">
                <a:lumMod val="85000"/>
                <a:lumOff val="15000"/>
              </a:schemeClr>
            </a:solidFill>
          </a:endParaRPr>
        </a:p>
      </dsp:txBody>
      <dsp:txXfrm>
        <a:off x="3539008" y="928941"/>
        <a:ext cx="1441275" cy="648574"/>
      </dsp:txXfrm>
    </dsp:sp>
    <dsp:sp modelId="{96436D7B-5636-4B3C-B898-98626CAB692A}">
      <dsp:nvSpPr>
        <dsp:cNvPr id="0" name=""/>
        <dsp:cNvSpPr/>
      </dsp:nvSpPr>
      <dsp:spPr>
        <a:xfrm rot="21515097">
          <a:off x="5498905" y="949829"/>
          <a:ext cx="381666" cy="536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5498922" y="1058472"/>
        <a:ext cx="267166" cy="321687"/>
      </dsp:txXfrm>
    </dsp:sp>
    <dsp:sp modelId="{FAFF1658-4A1E-4C34-8571-0E42A1FC8E58}">
      <dsp:nvSpPr>
        <dsp:cNvPr id="0" name=""/>
        <dsp:cNvSpPr/>
      </dsp:nvSpPr>
      <dsp:spPr>
        <a:xfrm>
          <a:off x="6060489" y="533479"/>
          <a:ext cx="2161877" cy="1297126"/>
        </a:xfrm>
        <a:prstGeom prst="star6">
          <a:avLst/>
        </a:prstGeom>
        <a:solidFill>
          <a:schemeClr val="accent5">
            <a:hueOff val="-3973551"/>
            <a:satOff val="15924"/>
            <a:lumOff val="3451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chemeClr val="tx1">
                  <a:lumMod val="85000"/>
                  <a:lumOff val="15000"/>
                </a:schemeClr>
              </a:solidFill>
            </a:rPr>
            <a:t>13</a:t>
          </a:r>
          <a:endParaRPr lang="cs-CZ" sz="3000" kern="1200" dirty="0">
            <a:solidFill>
              <a:schemeClr val="tx1">
                <a:lumMod val="85000"/>
                <a:lumOff val="15000"/>
              </a:schemeClr>
            </a:solidFill>
          </a:endParaRPr>
        </a:p>
      </dsp:txBody>
      <dsp:txXfrm>
        <a:off x="6420790" y="857755"/>
        <a:ext cx="1441275" cy="648574"/>
      </dsp:txXfrm>
    </dsp:sp>
    <dsp:sp modelId="{2FDAE23E-786A-439D-B0B9-531AB4F5E38A}">
      <dsp:nvSpPr>
        <dsp:cNvPr id="0" name=""/>
        <dsp:cNvSpPr/>
      </dsp:nvSpPr>
      <dsp:spPr>
        <a:xfrm rot="5400000">
          <a:off x="6912269" y="1981937"/>
          <a:ext cx="458317" cy="536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 rot="-5400000">
        <a:off x="6980585" y="2020851"/>
        <a:ext cx="321687" cy="320822"/>
      </dsp:txXfrm>
    </dsp:sp>
    <dsp:sp modelId="{60691585-AD3E-4317-B43E-5B9C7DCBF785}">
      <dsp:nvSpPr>
        <dsp:cNvPr id="0" name=""/>
        <dsp:cNvSpPr/>
      </dsp:nvSpPr>
      <dsp:spPr>
        <a:xfrm>
          <a:off x="6060489" y="2695356"/>
          <a:ext cx="2161877" cy="1297126"/>
        </a:xfrm>
        <a:prstGeom prst="star6">
          <a:avLst/>
        </a:prstGeom>
        <a:solidFill>
          <a:schemeClr val="accent5">
            <a:hueOff val="-5960326"/>
            <a:satOff val="23887"/>
            <a:lumOff val="5177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chemeClr val="tx1">
                  <a:lumMod val="85000"/>
                  <a:lumOff val="15000"/>
                </a:schemeClr>
              </a:solidFill>
            </a:rPr>
            <a:t>16</a:t>
          </a:r>
          <a:endParaRPr lang="cs-CZ" sz="3000" kern="1200" dirty="0">
            <a:solidFill>
              <a:schemeClr val="tx1">
                <a:lumMod val="85000"/>
                <a:lumOff val="15000"/>
              </a:schemeClr>
            </a:solidFill>
          </a:endParaRPr>
        </a:p>
      </dsp:txBody>
      <dsp:txXfrm>
        <a:off x="6420790" y="3019632"/>
        <a:ext cx="1441275" cy="648574"/>
      </dsp:txXfrm>
    </dsp:sp>
    <dsp:sp modelId="{3F9A8ED6-03DD-44CF-B39C-6695C0F3A09D}">
      <dsp:nvSpPr>
        <dsp:cNvPr id="0" name=""/>
        <dsp:cNvSpPr/>
      </dsp:nvSpPr>
      <dsp:spPr>
        <a:xfrm rot="10800000">
          <a:off x="5411926" y="3075847"/>
          <a:ext cx="458317" cy="536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 rot="10800000">
        <a:off x="5549421" y="3183076"/>
        <a:ext cx="320822" cy="321687"/>
      </dsp:txXfrm>
    </dsp:sp>
    <dsp:sp modelId="{70206956-A82A-430E-9124-60B50DBFA098}">
      <dsp:nvSpPr>
        <dsp:cNvPr id="0" name=""/>
        <dsp:cNvSpPr/>
      </dsp:nvSpPr>
      <dsp:spPr>
        <a:xfrm>
          <a:off x="3033861" y="2695356"/>
          <a:ext cx="2161877" cy="1297126"/>
        </a:xfrm>
        <a:prstGeom prst="star6">
          <a:avLst/>
        </a:prstGeom>
        <a:solidFill>
          <a:schemeClr val="accent5">
            <a:hueOff val="-7947101"/>
            <a:satOff val="31849"/>
            <a:lumOff val="6902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chemeClr val="tx1">
                  <a:lumMod val="85000"/>
                  <a:lumOff val="15000"/>
                </a:schemeClr>
              </a:solidFill>
            </a:rPr>
            <a:t>?</a:t>
          </a:r>
          <a:endParaRPr lang="cs-CZ" sz="3000" kern="1200" dirty="0">
            <a:solidFill>
              <a:schemeClr val="tx1">
                <a:lumMod val="85000"/>
                <a:lumOff val="15000"/>
              </a:schemeClr>
            </a:solidFill>
          </a:endParaRPr>
        </a:p>
      </dsp:txBody>
      <dsp:txXfrm>
        <a:off x="3394162" y="3019632"/>
        <a:ext cx="1441275" cy="648574"/>
      </dsp:txXfrm>
    </dsp:sp>
    <dsp:sp modelId="{EA6BD1A9-4D5F-464C-80B0-94F9C3E3C2BF}">
      <dsp:nvSpPr>
        <dsp:cNvPr id="0" name=""/>
        <dsp:cNvSpPr/>
      </dsp:nvSpPr>
      <dsp:spPr>
        <a:xfrm rot="10803018">
          <a:off x="2549643" y="3074623"/>
          <a:ext cx="342180" cy="536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 rot="10800000">
        <a:off x="2652297" y="3181897"/>
        <a:ext cx="239526" cy="321687"/>
      </dsp:txXfrm>
    </dsp:sp>
    <dsp:sp modelId="{3D4648C6-4DF1-4B88-89C0-6BE2E0BE4292}">
      <dsp:nvSpPr>
        <dsp:cNvPr id="0" name=""/>
        <dsp:cNvSpPr/>
      </dsp:nvSpPr>
      <dsp:spPr>
        <a:xfrm>
          <a:off x="226360" y="2692892"/>
          <a:ext cx="2161877" cy="1297126"/>
        </a:xfrm>
        <a:prstGeom prst="star6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chemeClr val="tx1">
                  <a:lumMod val="85000"/>
                  <a:lumOff val="15000"/>
                </a:schemeClr>
              </a:solidFill>
            </a:rPr>
            <a:t>?</a:t>
          </a:r>
          <a:endParaRPr lang="cs-CZ" sz="3000" kern="1200" dirty="0">
            <a:solidFill>
              <a:schemeClr val="tx1">
                <a:lumMod val="85000"/>
                <a:lumOff val="15000"/>
              </a:schemeClr>
            </a:solidFill>
          </a:endParaRPr>
        </a:p>
      </dsp:txBody>
      <dsp:txXfrm>
        <a:off x="586661" y="3017168"/>
        <a:ext cx="1441275" cy="64857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0FDF6F-6463-4B84-8C0E-38457089EF2E}">
      <dsp:nvSpPr>
        <dsp:cNvPr id="0" name=""/>
        <dsp:cNvSpPr/>
      </dsp:nvSpPr>
      <dsp:spPr>
        <a:xfrm>
          <a:off x="3817" y="1818550"/>
          <a:ext cx="2222152" cy="888861"/>
        </a:xfrm>
        <a:prstGeom prst="chevron">
          <a:avLst/>
        </a:prstGeom>
        <a:solidFill>
          <a:srgbClr val="00B0F0"/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2027" tIns="70676" rIns="70676" bIns="70676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300" kern="1200" dirty="0"/>
        </a:p>
      </dsp:txBody>
      <dsp:txXfrm>
        <a:off x="448248" y="1818550"/>
        <a:ext cx="1333291" cy="888861"/>
      </dsp:txXfrm>
    </dsp:sp>
    <dsp:sp modelId="{C0AFA19B-0EA7-4395-962C-F07498935947}">
      <dsp:nvSpPr>
        <dsp:cNvPr id="0" name=""/>
        <dsp:cNvSpPr/>
      </dsp:nvSpPr>
      <dsp:spPr>
        <a:xfrm>
          <a:off x="2003754" y="1818550"/>
          <a:ext cx="2222152" cy="888861"/>
        </a:xfrm>
        <a:prstGeom prst="chevron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020" tIns="52007" rIns="52007" bIns="52007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900" kern="1200" dirty="0"/>
        </a:p>
      </dsp:txBody>
      <dsp:txXfrm>
        <a:off x="2448185" y="1818550"/>
        <a:ext cx="1333291" cy="888861"/>
      </dsp:txXfrm>
    </dsp:sp>
    <dsp:sp modelId="{B7982175-BBE1-4B7C-9603-515BE7D4E136}">
      <dsp:nvSpPr>
        <dsp:cNvPr id="0" name=""/>
        <dsp:cNvSpPr/>
      </dsp:nvSpPr>
      <dsp:spPr>
        <a:xfrm>
          <a:off x="4003692" y="1818550"/>
          <a:ext cx="2222152" cy="888861"/>
        </a:xfrm>
        <a:prstGeom prst="chevron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2027" tIns="70676" rIns="70676" bIns="70676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300" kern="1200"/>
        </a:p>
      </dsp:txBody>
      <dsp:txXfrm>
        <a:off x="4448123" y="1818550"/>
        <a:ext cx="1333291" cy="888861"/>
      </dsp:txXfrm>
    </dsp:sp>
    <dsp:sp modelId="{DD9A6A43-8CC7-472F-8C67-2E254284E5C4}">
      <dsp:nvSpPr>
        <dsp:cNvPr id="0" name=""/>
        <dsp:cNvSpPr/>
      </dsp:nvSpPr>
      <dsp:spPr>
        <a:xfrm>
          <a:off x="6003629" y="1818550"/>
          <a:ext cx="2222152" cy="888861"/>
        </a:xfrm>
        <a:prstGeom prst="chevron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2027" tIns="70676" rIns="70676" bIns="70676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300" kern="1200"/>
        </a:p>
      </dsp:txBody>
      <dsp:txXfrm>
        <a:off x="6448060" y="1818550"/>
        <a:ext cx="1333291" cy="8888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A8FAC-14C5-4884-9373-C9E80A64A1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32421-CAF0-40AC-A9A4-9135A4735F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0096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A8FAC-14C5-4884-9373-C9E80A64A1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32421-CAF0-40AC-A9A4-9135A4735F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4705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A8FAC-14C5-4884-9373-C9E80A64A1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32421-CAF0-40AC-A9A4-9135A4735F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642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A8FAC-14C5-4884-9373-C9E80A64A1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32421-CAF0-40AC-A9A4-9135A4735F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837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A8FAC-14C5-4884-9373-C9E80A64A1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32421-CAF0-40AC-A9A4-9135A4735F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604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A8FAC-14C5-4884-9373-C9E80A64A1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32421-CAF0-40AC-A9A4-9135A4735F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805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A8FAC-14C5-4884-9373-C9E80A64A1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32421-CAF0-40AC-A9A4-9135A4735F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164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A8FAC-14C5-4884-9373-C9E80A64A1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32421-CAF0-40AC-A9A4-9135A4735F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7450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A8FAC-14C5-4884-9373-C9E80A64A1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32421-CAF0-40AC-A9A4-9135A4735F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5771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A8FAC-14C5-4884-9373-C9E80A64A1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32421-CAF0-40AC-A9A4-9135A4735F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00900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A8FAC-14C5-4884-9373-C9E80A64A1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32421-CAF0-40AC-A9A4-9135A4735F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7457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8A8FAC-14C5-4884-9373-C9E80A64A1D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932421-CAF0-40AC-A9A4-9135A4735F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209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8615772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9162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URČENO PRO ŽÁKY 5. </a:t>
            </a:r>
            <a:r>
              <a:rPr lang="cs-CZ" dirty="0" smtClean="0"/>
              <a:t>ROČNÍKU.</a:t>
            </a:r>
            <a:endParaRPr lang="cs-CZ" dirty="0" smtClean="0"/>
          </a:p>
          <a:p>
            <a:r>
              <a:rPr lang="cs-CZ" dirty="0" smtClean="0"/>
              <a:t>PREZENTACE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MATERIÁL SLOUŽÍ K ROZVOJI LOGICKÉHO MYŠLENÍ </a:t>
            </a:r>
            <a:r>
              <a:rPr lang="cs-CZ" dirty="0" smtClean="0"/>
              <a:t>ŽÁKŮ.</a:t>
            </a:r>
            <a:endParaRPr lang="cs-CZ" dirty="0" smtClean="0"/>
          </a:p>
          <a:p>
            <a:r>
              <a:rPr lang="cs-CZ" dirty="0" smtClean="0"/>
              <a:t>POMŮCKY: SEŠIT, PSACÍ </a:t>
            </a:r>
            <a:r>
              <a:rPr lang="cs-CZ" dirty="0" smtClean="0"/>
              <a:t>POTŘEBY.</a:t>
            </a:r>
            <a:endParaRPr lang="cs-CZ" dirty="0" smtClean="0"/>
          </a:p>
          <a:p>
            <a:r>
              <a:rPr lang="cs-CZ" dirty="0" smtClean="0"/>
              <a:t>INOVACE: VYUŽITÍ INTER. TABULE K ROZVOJI MATEMATICKÝCH DOVEDNOSTÍ 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9855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MATEMATICKÉ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HÁDANKY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ČÍSELNÉ ŘADY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2828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DOPLŇ CHYBĚJÍCÍ ČÍSLA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72033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81984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KLÍČ = NÁSLEDUJÍCÍ ČÍSLO JE 4 x </a:t>
            </a:r>
            <a:r>
              <a:rPr lang="cs-CZ" dirty="0" smtClean="0"/>
              <a:t>VĚTŠÍ.</a:t>
            </a:r>
            <a:endParaRPr lang="cs-CZ" dirty="0" smtClean="0"/>
          </a:p>
          <a:p>
            <a:r>
              <a:rPr lang="cs-CZ" dirty="0" smtClean="0"/>
              <a:t>ŘEŠENÍ = 32, </a:t>
            </a:r>
            <a:r>
              <a:rPr lang="cs-CZ" dirty="0" smtClean="0"/>
              <a:t>512.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8516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DOPLŇ CHYBĚJÍCÍ ČÍSLA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121501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5836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KLÍČ = NÁSLEDUJÍCÍ ČÍSLO JE POLOVINOU </a:t>
            </a:r>
            <a:r>
              <a:rPr lang="cs-CZ" dirty="0" smtClean="0"/>
              <a:t>PŘEDCHÁZEJÍCÍHO.</a:t>
            </a:r>
            <a:endParaRPr lang="cs-CZ" dirty="0" smtClean="0"/>
          </a:p>
          <a:p>
            <a:r>
              <a:rPr lang="cs-CZ" dirty="0" smtClean="0"/>
              <a:t>ŘEŠENÍ = 44, </a:t>
            </a:r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169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DOPLŇ CHYBĚJÍCÍ ČÍSLA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70756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2569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KLÍČ = NÁSLEDUJÍCÍ ČÍSLO JE POLOVINOU </a:t>
            </a:r>
            <a:r>
              <a:rPr lang="cs-CZ" dirty="0" smtClean="0"/>
              <a:t>PŘEDCHÁZEJÍCÍHO.</a:t>
            </a:r>
            <a:endParaRPr lang="cs-CZ" dirty="0" smtClean="0"/>
          </a:p>
          <a:p>
            <a:r>
              <a:rPr lang="cs-CZ" dirty="0" smtClean="0"/>
              <a:t>ŘEŠENÍ = 1/4, </a:t>
            </a:r>
            <a:r>
              <a:rPr lang="cs-CZ" dirty="0" smtClean="0"/>
              <a:t>1/8.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1386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DOPLŇ CHYBĚJÍCÍ ČÍSLA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405629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63896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KLÍČ = ŘADA ČÍSEL SE POSTUPNĚ ZVĚTŠUJE O 1, 2, 3, 4, 5, …</a:t>
            </a:r>
          </a:p>
          <a:p>
            <a:r>
              <a:rPr lang="cs-CZ" dirty="0" smtClean="0"/>
              <a:t>ŘEŠENÍ = 20, </a:t>
            </a:r>
            <a:r>
              <a:rPr lang="cs-CZ" dirty="0" smtClean="0"/>
              <a:t>25.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2251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POKUS SE VYTVOŘIT SVOU ŘADU.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765434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5168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GRATULUJI VŠEM ÚSPĚŠNÝM ŘEŠITELŮM.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1669409" y="-892064"/>
            <a:ext cx="20356209" cy="701822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Hronková\AppData\Local\Microsoft\Windows\Temporary Internet Files\Content.IE5\M7201JMJ\MC90044045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1" y="1669236"/>
            <a:ext cx="3384848" cy="4523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3272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96421030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212</Words>
  <Application>Microsoft Office PowerPoint</Application>
  <PresentationFormat>Předvádění na obrazovce (4:3)</PresentationFormat>
  <Paragraphs>55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MATEMATICKÉ HÁDANKY</vt:lpstr>
      <vt:lpstr>DOPLŇ CHYBĚJÍCÍ ČÍSLA</vt:lpstr>
      <vt:lpstr>SPRÁVNÉ ŘEŠENÍ</vt:lpstr>
      <vt:lpstr>DOPLŇ CHYBĚJÍCÍ ČÍSLA</vt:lpstr>
      <vt:lpstr>SPRÁVNÉ ŘEŠENÍ</vt:lpstr>
      <vt:lpstr>DOPLŇ CHYBĚJÍCÍ ČÍSLA</vt:lpstr>
      <vt:lpstr>SPRÁVNÉ ŘEŠENÍ</vt:lpstr>
      <vt:lpstr>DOPLŇ CHYBĚJÍCÍ ČÍSLA</vt:lpstr>
      <vt:lpstr>SPRÁVNÉ ŘEŠENÍ</vt:lpstr>
      <vt:lpstr>POKUS SE VYTVOŘIT SVOU ŘADU.</vt:lpstr>
      <vt:lpstr>GRATULUJI VŠEM ÚSPĚŠNÝM ŘEŠITELŮM.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Martin Králík</cp:lastModifiedBy>
  <cp:revision>7</cp:revision>
  <dcterms:created xsi:type="dcterms:W3CDTF">2011-12-27T11:35:33Z</dcterms:created>
  <dcterms:modified xsi:type="dcterms:W3CDTF">2012-03-11T14:54:48Z</dcterms:modified>
</cp:coreProperties>
</file>