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74" r:id="rId3"/>
    <p:sldId id="275" r:id="rId4"/>
    <p:sldId id="276" r:id="rId5"/>
    <p:sldId id="270" r:id="rId6"/>
    <p:sldId id="271" r:id="rId7"/>
    <p:sldId id="277" r:id="rId8"/>
    <p:sldId id="27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632" autoAdjust="0"/>
    <p:restoredTop sz="86482" autoAdjust="0"/>
  </p:normalViewPr>
  <p:slideViewPr>
    <p:cSldViewPr>
      <p:cViewPr varScale="1">
        <p:scale>
          <a:sx n="63" d="100"/>
          <a:sy n="63" d="100"/>
        </p:scale>
        <p:origin x="-136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9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VY_32_INOVACE_02 Matematika  2.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Drastíková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400" dirty="0" smtClean="0"/>
            <a:t>: Sčítání a odčítání  desítek</a:t>
          </a:r>
          <a:endParaRPr lang="cs-CZ" sz="2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ScaleY="96677" custLinFactNeighborX="343" custLinFactNeighborY="34380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</a:t>
          </a:r>
          <a:r>
            <a:rPr lang="cs-CZ" sz="2000" kern="1200" dirty="0" err="1" smtClean="0"/>
            <a:t>Drastíková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VY_32_INOVACE_02 Matematika  2.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400" kern="1200" dirty="0" smtClean="0"/>
            <a:t>: Sčítání a odčítání  desítek</a:t>
          </a:r>
          <a:endParaRPr lang="cs-CZ" sz="2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777454"/>
          <a:ext cx="6498543" cy="394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777454"/>
        <a:ext cx="6498543" cy="3940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612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5745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347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10.12.2011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4251155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Anotace: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Materiál slouží k motivaci a procvičení učiva sčítání a odčítání desítek. Žáci pracují na interaktivní tabuli a po kliknutí se jim zobrazí správné řešení.</a:t>
            </a:r>
            <a:endParaRPr lang="cs-CZ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471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  </a:t>
            </a:r>
            <a:endParaRPr lang="cs-CZ" sz="36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4914577"/>
              </p:ext>
            </p:extLst>
          </p:nvPr>
        </p:nvGraphicFramePr>
        <p:xfrm>
          <a:off x="539552" y="1844824"/>
          <a:ext cx="244827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395"/>
                <a:gridCol w="245395"/>
                <a:gridCol w="245395"/>
                <a:gridCol w="208280"/>
                <a:gridCol w="298453"/>
                <a:gridCol w="245395"/>
                <a:gridCol w="245395"/>
                <a:gridCol w="245395"/>
                <a:gridCol w="245395"/>
                <a:gridCol w="223774"/>
              </a:tblGrid>
              <a:tr h="3168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  <a:tr h="31683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  <a:tr h="31683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168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1683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509980"/>
              </p:ext>
            </p:extLst>
          </p:nvPr>
        </p:nvGraphicFramePr>
        <p:xfrm>
          <a:off x="3491880" y="1844824"/>
          <a:ext cx="2304256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48798"/>
                <a:gridCol w="208280"/>
                <a:gridCol w="228539"/>
                <a:gridCol w="228539"/>
                <a:gridCol w="228539"/>
                <a:gridCol w="228539"/>
                <a:gridCol w="228539"/>
                <a:gridCol w="228539"/>
                <a:gridCol w="267664"/>
              </a:tblGrid>
              <a:tr h="3188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188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557233"/>
              </p:ext>
            </p:extLst>
          </p:nvPr>
        </p:nvGraphicFramePr>
        <p:xfrm>
          <a:off x="6300192" y="1844824"/>
          <a:ext cx="2088230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"/>
                <a:gridCol w="208823"/>
                <a:gridCol w="208823"/>
                <a:gridCol w="208823"/>
                <a:gridCol w="208823"/>
                <a:gridCol w="208823"/>
                <a:gridCol w="208823"/>
                <a:gridCol w="208823"/>
                <a:gridCol w="208823"/>
                <a:gridCol w="208823"/>
              </a:tblGrid>
              <a:tr h="3417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417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417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11560" y="620688"/>
            <a:ext cx="80522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Zapiš 2 příklady na sčítání a 2 na odčítání:</a:t>
            </a:r>
            <a:endParaRPr lang="cs-CZ" sz="3200" b="1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494219"/>
              </p:ext>
            </p:extLst>
          </p:nvPr>
        </p:nvGraphicFramePr>
        <p:xfrm>
          <a:off x="353185" y="4647417"/>
          <a:ext cx="8568954" cy="16676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6318"/>
                <a:gridCol w="2856318"/>
                <a:gridCol w="2856318"/>
              </a:tblGrid>
              <a:tr h="442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428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161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42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971600" y="4677398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20 + 30 = 50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516314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30 + 20 = 50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60771" y="556325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50 – 30 = 20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597645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50 – 20 = 30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00973" y="4695011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40 + 30 = 70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00973" y="516314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30 + 40 = 70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00973" y="5601921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70 – 30 = 40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30561" y="601021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70 – 40 = 30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660232" y="4695011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20 + 10 = 30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674404" y="516314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10 + 20 = 30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660232" y="5595496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30 – 10 = 20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674404" y="5995606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30 – 20 = 10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23074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4" grpId="0"/>
      <p:bldP spid="15" grpId="0"/>
      <p:bldP spid="17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latin typeface="+mn-lt"/>
              </a:rPr>
              <a:t>Z každé trojice čísel utvoř 2 příklady na sčítání a 2 na odčítání:</a:t>
            </a:r>
            <a:endParaRPr lang="cs-CZ" sz="28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395536" y="2706330"/>
            <a:ext cx="2448272" cy="1414957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láček 4"/>
          <p:cNvSpPr/>
          <p:nvPr/>
        </p:nvSpPr>
        <p:spPr>
          <a:xfrm>
            <a:off x="3419872" y="2679968"/>
            <a:ext cx="2448272" cy="1441320"/>
          </a:xfrm>
          <a:prstGeom prst="cloudCallou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áček 5"/>
          <p:cNvSpPr/>
          <p:nvPr/>
        </p:nvSpPr>
        <p:spPr>
          <a:xfrm>
            <a:off x="6444208" y="2620922"/>
            <a:ext cx="2627784" cy="1559412"/>
          </a:xfrm>
          <a:prstGeom prst="cloudCallou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19425" y="2996952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40,20,60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43761" y="3077462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70,20,50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04248" y="2996952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80,90,10</a:t>
            </a:r>
            <a:endParaRPr lang="cs-CZ" sz="3600" b="1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871776"/>
              </p:ext>
            </p:extLst>
          </p:nvPr>
        </p:nvGraphicFramePr>
        <p:xfrm>
          <a:off x="251520" y="4581128"/>
          <a:ext cx="8820471" cy="1792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0157"/>
                <a:gridCol w="2940157"/>
                <a:gridCol w="2940157"/>
              </a:tblGrid>
              <a:tr h="504056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+            =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+              =                              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+               =</a:t>
                      </a:r>
                      <a:endParaRPr lang="cs-CZ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+</a:t>
                      </a:r>
                      <a:r>
                        <a:rPr lang="cs-CZ" baseline="0" dirty="0" smtClean="0"/>
                        <a:t>           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+              =                          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+               =</a:t>
                      </a:r>
                      <a:endParaRPr lang="cs-CZ" dirty="0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-</a:t>
                      </a:r>
                      <a:r>
                        <a:rPr lang="cs-CZ" baseline="0" dirty="0" smtClean="0"/>
                        <a:t>  </a:t>
                      </a:r>
                      <a:r>
                        <a:rPr lang="cs-CZ" dirty="0" smtClean="0"/>
                        <a:t>           =</a:t>
                      </a:r>
                      <a:r>
                        <a:rPr lang="cs-CZ" baseline="0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-               =                           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-               </a:t>
                      </a:r>
                      <a:r>
                        <a:rPr lang="cs-CZ" baseline="0" dirty="0" smtClean="0"/>
                        <a:t> =</a:t>
                      </a:r>
                      <a:endParaRPr lang="cs-CZ" dirty="0"/>
                    </a:p>
                  </a:txBody>
                  <a:tcPr/>
                </a:tc>
              </a:tr>
              <a:tr h="424846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</a:t>
                      </a:r>
                      <a:r>
                        <a:rPr lang="cs-CZ" baseline="0" dirty="0" smtClean="0"/>
                        <a:t> -            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</a:t>
                      </a:r>
                      <a:r>
                        <a:rPr lang="cs-CZ" baseline="0" dirty="0" smtClean="0"/>
                        <a:t> -               =                           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-                =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691875" y="4596326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40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98712" y="4596326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99345" y="4596326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60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32723" y="5085184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298712" y="5085184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40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299345" y="5062356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60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19425" y="5523690"/>
            <a:ext cx="995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60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298712" y="5523690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299839" y="5523690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40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32723" y="596524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60</a:t>
            </a:r>
            <a:endParaRPr lang="cs-CZ" sz="2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298712" y="596524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40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299839" y="596524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610981" y="4596326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427984" y="4596326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50</a:t>
            </a:r>
            <a:endParaRPr lang="cs-CZ" sz="20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400238" y="4594894"/>
            <a:ext cx="46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70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 flipH="1">
            <a:off x="3610981" y="5089844"/>
            <a:ext cx="638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50</a:t>
            </a:r>
            <a:endParaRPr lang="cs-CZ" sz="20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427984" y="5085184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413618" y="5068987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70</a:t>
            </a:r>
            <a:endParaRPr lang="cs-CZ" sz="2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610981" y="5565139"/>
            <a:ext cx="812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70</a:t>
            </a:r>
            <a:endParaRPr lang="cs-CZ" sz="20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427984" y="5540847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33" name="TextovéPole 32"/>
          <p:cNvSpPr txBox="1"/>
          <p:nvPr/>
        </p:nvSpPr>
        <p:spPr>
          <a:xfrm flipH="1">
            <a:off x="5433483" y="5496826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50</a:t>
            </a:r>
            <a:endParaRPr lang="cs-CZ" sz="20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613158" y="600020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70</a:t>
            </a:r>
            <a:endParaRPr lang="cs-CZ" sz="20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427984" y="5992856"/>
            <a:ext cx="7202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50</a:t>
            </a:r>
            <a:endParaRPr lang="cs-CZ" sz="20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427144" y="596524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448411" y="4596326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80</a:t>
            </a:r>
            <a:endParaRPr lang="cs-CZ" sz="20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242429" y="4604909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10</a:t>
            </a:r>
            <a:endParaRPr lang="cs-CZ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8388424" y="460490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90</a:t>
            </a:r>
            <a:endParaRPr lang="cs-CZ" sz="20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444208" y="5089844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10</a:t>
            </a:r>
            <a:endParaRPr lang="cs-CZ" sz="20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7242429" y="5068987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80</a:t>
            </a:r>
            <a:endParaRPr lang="cs-CZ" sz="20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8388424" y="5009920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90</a:t>
            </a:r>
            <a:endParaRPr lang="cs-CZ" sz="20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443568" y="5540847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90</a:t>
            </a:r>
            <a:endParaRPr lang="cs-CZ" sz="20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257062" y="5523690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80</a:t>
            </a:r>
            <a:endParaRPr lang="cs-CZ" sz="2000" b="1" dirty="0"/>
          </a:p>
        </p:txBody>
      </p:sp>
      <p:sp>
        <p:nvSpPr>
          <p:cNvPr id="45" name="TextovéPole 44"/>
          <p:cNvSpPr txBox="1"/>
          <p:nvPr/>
        </p:nvSpPr>
        <p:spPr>
          <a:xfrm flipH="1">
            <a:off x="8388424" y="5552116"/>
            <a:ext cx="8858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10</a:t>
            </a:r>
            <a:endParaRPr lang="cs-CZ" sz="20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6448411" y="600020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90</a:t>
            </a:r>
            <a:endParaRPr lang="cs-CZ" sz="20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242429" y="5992856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10</a:t>
            </a:r>
            <a:endParaRPr lang="cs-CZ" sz="20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8390196" y="600020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80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776957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6631" y="1711706"/>
            <a:ext cx="8906539" cy="5006569"/>
          </a:xfrm>
        </p:spPr>
        <p:txBody>
          <a:bodyPr/>
          <a:lstStyle/>
          <a:p>
            <a:r>
              <a:rPr lang="cs-CZ" dirty="0" smtClean="0"/>
              <a:t>   </a:t>
            </a:r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Oprav chyby!   </a:t>
            </a:r>
          </a:p>
          <a:p>
            <a:endParaRPr lang="cs-CZ" sz="40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  <a:p>
            <a:r>
              <a:rPr lang="cs-CZ" sz="3600" b="1" dirty="0" smtClean="0">
                <a:solidFill>
                  <a:schemeClr val="tx1"/>
                </a:solidFill>
              </a:rPr>
              <a:t>40-10=          50-30=          70-50=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tx1"/>
                </a:solidFill>
              </a:rPr>
              <a:t> 100-30=          60-40=          80-70=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tx1"/>
                </a:solidFill>
              </a:rPr>
              <a:t>   70-40=          90-80=        100-50=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10800000" flipV="1">
            <a:off x="2148502" y="3103016"/>
            <a:ext cx="7920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20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95734" y="376153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70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86266" y="443342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40</a:t>
            </a:r>
            <a:endParaRPr lang="cs-CZ" sz="4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78999" y="310021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82485" y="3820715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82485" y="443342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</a:t>
            </a:r>
            <a:endParaRPr lang="cs-CZ" sz="4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691443" y="311282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30</a:t>
            </a:r>
            <a:endParaRPr lang="cs-CZ" sz="4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691443" y="376153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60</a:t>
            </a:r>
            <a:endParaRPr lang="cs-CZ" sz="4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691442" y="443342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40</a:t>
            </a:r>
            <a:endParaRPr lang="cs-CZ" sz="4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18990" y="310021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30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747379" y="443342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30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364088" y="307536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20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364087" y="3820715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20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172400" y="310301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20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203080" y="378324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10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224933" y="4433427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50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21" name="Veselý obličej 20"/>
          <p:cNvSpPr/>
          <p:nvPr/>
        </p:nvSpPr>
        <p:spPr>
          <a:xfrm>
            <a:off x="5839991" y="548680"/>
            <a:ext cx="2930624" cy="242656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055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4636047"/>
              </p:ext>
            </p:extLst>
          </p:nvPr>
        </p:nvGraphicFramePr>
        <p:xfrm>
          <a:off x="539552" y="1844824"/>
          <a:ext cx="8013576" cy="1152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5596"/>
                <a:gridCol w="1335596"/>
                <a:gridCol w="1335596"/>
                <a:gridCol w="1335596"/>
                <a:gridCol w="1335596"/>
                <a:gridCol w="1335596"/>
              </a:tblGrid>
              <a:tr h="5760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778988"/>
              </p:ext>
            </p:extLst>
          </p:nvPr>
        </p:nvGraphicFramePr>
        <p:xfrm>
          <a:off x="567062" y="4149080"/>
          <a:ext cx="7920882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147"/>
                <a:gridCol w="1320147"/>
                <a:gridCol w="1320147"/>
                <a:gridCol w="1320147"/>
                <a:gridCol w="1320147"/>
                <a:gridCol w="1320147"/>
              </a:tblGrid>
              <a:tr h="6120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2627784" y="338753"/>
            <a:ext cx="379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</a:rPr>
              <a:t>Doplň tabulku: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11" name="Zahnutá šipka dolů 10"/>
          <p:cNvSpPr/>
          <p:nvPr/>
        </p:nvSpPr>
        <p:spPr>
          <a:xfrm>
            <a:off x="179512" y="836712"/>
            <a:ext cx="1216152" cy="731520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dolů 11"/>
          <p:cNvSpPr/>
          <p:nvPr/>
        </p:nvSpPr>
        <p:spPr>
          <a:xfrm>
            <a:off x="179512" y="3284984"/>
            <a:ext cx="1216152" cy="731520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99314" y="904944"/>
            <a:ext cx="12105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C00000"/>
                </a:solidFill>
              </a:rPr>
              <a:t>-20</a:t>
            </a:r>
            <a:endParaRPr lang="cs-CZ" sz="60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599314" y="3142912"/>
            <a:ext cx="12105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C00000"/>
                </a:solidFill>
              </a:rPr>
              <a:t>-30</a:t>
            </a:r>
            <a:endParaRPr lang="cs-CZ" sz="60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87588" y="1758325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70</a:t>
            </a:r>
            <a:endParaRPr lang="cs-CZ" sz="4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979712" y="1748135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100</a:t>
            </a:r>
            <a:endParaRPr lang="cs-CZ" sz="4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527084" y="1758325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90</a:t>
            </a:r>
            <a:endParaRPr lang="cs-CZ" sz="4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02796" y="1748135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20</a:t>
            </a:r>
            <a:endParaRPr lang="cs-CZ" sz="4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262220" y="1774026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40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524328" y="1776981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50</a:t>
            </a:r>
            <a:endParaRPr lang="cs-CZ" sz="4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0" y="53732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87587" y="2426504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50</a:t>
            </a:r>
            <a:endParaRPr lang="cs-CZ" sz="4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04608" y="2425114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80</a:t>
            </a:r>
            <a:endParaRPr lang="cs-CZ" sz="4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27084" y="2416121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tx2">
                    <a:lumMod val="50000"/>
                  </a:schemeClr>
                </a:solidFill>
              </a:rPr>
              <a:t>70</a:t>
            </a:r>
            <a:endParaRPr lang="cs-CZ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31036" y="2414731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0</a:t>
            </a:r>
            <a:endParaRPr lang="cs-CZ" sz="4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62220" y="2410846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20</a:t>
            </a:r>
            <a:endParaRPr lang="cs-CZ" sz="4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524328" y="240700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30</a:t>
            </a:r>
            <a:endParaRPr lang="cs-CZ" sz="4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87588" y="4155177"/>
            <a:ext cx="9541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100</a:t>
            </a:r>
            <a:endParaRPr lang="cs-CZ" sz="4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204608" y="4152476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70</a:t>
            </a:r>
            <a:endParaRPr lang="cs-CZ" sz="4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500115" y="4125014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50</a:t>
            </a:r>
            <a:endParaRPr lang="cs-CZ" sz="40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824731" y="409755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90</a:t>
            </a:r>
            <a:endParaRPr lang="cs-CZ" sz="4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262219" y="409755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30</a:t>
            </a:r>
            <a:endParaRPr lang="cs-CZ" sz="40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524328" y="4107540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40</a:t>
            </a:r>
            <a:endParaRPr lang="cs-CZ" sz="4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932190" y="474214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</a:rPr>
              <a:t>70</a:t>
            </a:r>
            <a:endParaRPr lang="cs-CZ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204608" y="474214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</a:rPr>
              <a:t>40</a:t>
            </a:r>
            <a:endParaRPr lang="cs-CZ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498260" y="474214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</a:rPr>
              <a:t>20</a:t>
            </a:r>
            <a:endParaRPr lang="cs-CZ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824731" y="474214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</a:rPr>
              <a:t>60</a:t>
            </a:r>
            <a:endParaRPr lang="cs-CZ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390459" y="4772848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</a:rPr>
              <a:t>0</a:t>
            </a:r>
            <a:endParaRPr lang="cs-CZ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524328" y="4742149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5">
                    <a:lumMod val="50000"/>
                  </a:schemeClr>
                </a:solidFill>
              </a:rPr>
              <a:t>10</a:t>
            </a:r>
            <a:endParaRPr lang="cs-CZ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12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22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3495" y="992221"/>
            <a:ext cx="8369327" cy="5615119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Tatínek koupil Jirkovi </a:t>
            </a:r>
            <a:r>
              <a:rPr lang="cs-CZ" sz="2800" b="1" u="sng" dirty="0" smtClean="0">
                <a:solidFill>
                  <a:srgbClr val="C00000"/>
                </a:solidFill>
                <a:latin typeface="+mn-lt"/>
              </a:rPr>
              <a:t>míč za 50 Kč.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Platil </a:t>
            </a:r>
            <a:r>
              <a:rPr lang="cs-CZ" sz="2800" b="1" u="sng" dirty="0" smtClean="0">
                <a:solidFill>
                  <a:srgbClr val="C00000"/>
                </a:solidFill>
                <a:latin typeface="+mn-lt"/>
              </a:rPr>
              <a:t>stokorunou.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Kolik korun mu paní prodavačka vrátila? Tvoř podobné úlohy. 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26" name="Picture 2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41" y="2502372"/>
            <a:ext cx="1179140" cy="97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Y\AppData\Local\Microsoft\Windows\Temporary Internet Files\Content.IE5\2UCNU2EM\MP90043319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551" y="2391491"/>
            <a:ext cx="1619620" cy="129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Y\AppData\Local\Microsoft\Windows\Temporary Internet Files\Content.IE5\VS4MWW3I\MC900437043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690" y="2528719"/>
            <a:ext cx="1007244" cy="1007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Y\AppData\Local\Microsoft\Windows\Temporary Internet Files\Content.IE5\9CFKJRFQ\MC9002340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207" y="2308040"/>
            <a:ext cx="1003584" cy="137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Y\AppData\Local\Microsoft\Windows\Temporary Internet Files\Content.IE5\9CFKJRFQ\MC90030551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384" y="2429745"/>
            <a:ext cx="1115418" cy="1134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Y\AppData\Local\Microsoft\Windows\Temporary Internet Files\Content.IE5\72QN0ZGZ\MP90044880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802" y="2195152"/>
            <a:ext cx="1728192" cy="1725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22413" y="3535963"/>
            <a:ext cx="1067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50 Kč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42733" y="3535963"/>
            <a:ext cx="1067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90 Kč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99765" y="3535963"/>
            <a:ext cx="1247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100 Kč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75482" y="3535963"/>
            <a:ext cx="1067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30 Kč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17529" y="3535963"/>
            <a:ext cx="1067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10 Kč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723758" y="3535963"/>
            <a:ext cx="1067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40 Kč</a:t>
            </a:r>
            <a:endParaRPr lang="cs-CZ" sz="2800" b="1" dirty="0"/>
          </a:p>
        </p:txBody>
      </p:sp>
      <p:pic>
        <p:nvPicPr>
          <p:cNvPr id="1032" name="Picture 8" descr="C:\Users\08DY\AppData\Local\Microsoft\Windows\Temporary Internet Files\Content.IE5\72QN0ZGZ\MP90044880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944" y="5949280"/>
            <a:ext cx="624710" cy="623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47" y="4869160"/>
            <a:ext cx="503268" cy="414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892839"/>
              </p:ext>
            </p:extLst>
          </p:nvPr>
        </p:nvGraphicFramePr>
        <p:xfrm>
          <a:off x="233370" y="4683125"/>
          <a:ext cx="8648732" cy="17702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6987"/>
                <a:gridCol w="3347379"/>
                <a:gridCol w="973101"/>
                <a:gridCol w="3351265"/>
              </a:tblGrid>
              <a:tr h="6437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200" b="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437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8261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36" name="Picture 12" descr="C:\Users\08DY\AppData\Local\Microsoft\Windows\Temporary Internet Files\Content.IE5\72QN0ZGZ\MC900437043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03350" y="6079767"/>
            <a:ext cx="474308" cy="47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Program Files (x86)\Microsoft Office\MEDIA\CAGCAT10\j029976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13" y="4674655"/>
            <a:ext cx="698302" cy="57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8DY\AppData\Local\Microsoft\Windows\Temporary Internet Files\Content.IE5\VS4MWW3I\MP900433192[2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94" y="5334832"/>
            <a:ext cx="864096" cy="69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08DY\AppData\Local\Microsoft\Windows\Temporary Internet Files\Content.IE5\2UCNU2EM\MC9002340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721" y="4656256"/>
            <a:ext cx="504875" cy="693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08DY\AppData\Local\Microsoft\Windows\Temporary Internet Files\Content.IE5\9CFKJRFQ\MC900305511[2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31910" flipV="1">
            <a:off x="4772102" y="5382892"/>
            <a:ext cx="590203" cy="60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08DY\AppData\Local\Microsoft\Windows\Temporary Internet Files\Content.IE5\72QN0ZGZ\MP900448808[2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075" y="5972470"/>
            <a:ext cx="635860" cy="634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358652" y="4710409"/>
            <a:ext cx="1552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100-50=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910654" y="4724311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50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358652" y="5349056"/>
            <a:ext cx="1552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100-90=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10680" y="5308281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10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378281" y="5933831"/>
            <a:ext cx="17572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100-100=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104840" y="5915194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863780" y="4697806"/>
            <a:ext cx="1552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100-30=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444264" y="4710408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70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863780" y="5387696"/>
            <a:ext cx="1552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100-10=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444264" y="5364505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90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863616" y="5972471"/>
            <a:ext cx="1552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100-40=</a:t>
            </a:r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444264" y="593383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60</a:t>
            </a:r>
            <a:endParaRPr lang="cs-CZ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932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 Citace: Veškerý text je dílem autora materiálu,20.9.2011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 Obrázky : </a:t>
            </a: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Otevřená galerie www.office.microsoft.com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. </a:t>
            </a: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</a:t>
            </a:r>
          </a:p>
          <a:p>
            <a:pPr marL="0" indent="0">
              <a:buNone/>
            </a:pPr>
            <a:r>
              <a:rPr lang="cs-CZ" sz="1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1800" b="1" dirty="0" smtClean="0">
                <a:solidFill>
                  <a:schemeClr val="tx1"/>
                </a:solidFill>
                <a:latin typeface="+mn-lt"/>
              </a:rPr>
              <a:t>       20.9.2011</a:t>
            </a:r>
            <a:endParaRPr lang="cs-CZ" sz="1800" dirty="0">
              <a:solidFill>
                <a:schemeClr val="tx1"/>
              </a:solidFill>
              <a:latin typeface="+mn-lt"/>
            </a:endParaRPr>
          </a:p>
          <a:p>
            <a:endParaRPr lang="cs-CZ" sz="1800" dirty="0">
              <a:solidFill>
                <a:schemeClr val="tx1"/>
              </a:solidFill>
              <a:latin typeface="+mn-lt"/>
            </a:endParaRPr>
          </a:p>
          <a:p>
            <a:endParaRPr lang="cs-CZ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1700" dirty="0">
                <a:solidFill>
                  <a:schemeClr val="tx1"/>
                </a:solidFill>
                <a:latin typeface="+mn-lt"/>
              </a:rPr>
              <a:t>  </a:t>
            </a:r>
            <a:r>
              <a:rPr lang="cs-CZ" sz="1700" i="1" dirty="0" smtClean="0">
                <a:solidFill>
                  <a:schemeClr val="tx1"/>
                </a:solidFill>
                <a:latin typeface="+mn-lt"/>
              </a:rPr>
              <a:t>:</a:t>
            </a:r>
            <a:endParaRPr lang="cs-CZ" sz="1700" dirty="0" smtClean="0">
              <a:solidFill>
                <a:schemeClr val="tx1"/>
              </a:solidFill>
              <a:latin typeface="+mn-lt"/>
            </a:endParaRPr>
          </a:p>
          <a:p>
            <a:r>
              <a:rPr lang="cs-CZ" sz="1700" i="1" dirty="0" smtClean="0">
                <a:solidFill>
                  <a:schemeClr val="tx1"/>
                </a:solidFill>
                <a:latin typeface="+mn-lt"/>
              </a:rPr>
              <a:t> </a:t>
            </a:r>
          </a:p>
          <a:p>
            <a:r>
              <a:rPr lang="cs-CZ" sz="1800" dirty="0" smtClean="0">
                <a:solidFill>
                  <a:schemeClr val="tx1"/>
                </a:solidFill>
                <a:latin typeface="+mn-lt"/>
              </a:rPr>
              <a:t>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</a:rPr>
              <a:t> </a:t>
            </a:r>
            <a:endParaRPr lang="cs-CZ" sz="1800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1669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1137</TotalTime>
  <Words>362</Words>
  <Application>Microsoft Office PowerPoint</Application>
  <PresentationFormat>Předvádění na obrazovce (4:3)</PresentationFormat>
  <Paragraphs>152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Exekutivní</vt:lpstr>
      <vt:lpstr>Prezentace aplikace PowerPoint</vt:lpstr>
      <vt:lpstr>Prezentace aplikace PowerPoint</vt:lpstr>
      <vt:lpstr>  </vt:lpstr>
      <vt:lpstr>Prezentace aplikace PowerPoint</vt:lpstr>
      <vt:lpstr>Prezentace aplikace PowerPoint</vt:lpstr>
      <vt:lpstr>  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08DY</cp:lastModifiedBy>
  <cp:revision>63</cp:revision>
  <dcterms:created xsi:type="dcterms:W3CDTF">2011-06-20T10:40:08Z</dcterms:created>
  <dcterms:modified xsi:type="dcterms:W3CDTF">2011-12-10T12:31:19Z</dcterms:modified>
</cp:coreProperties>
</file>