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4" r:id="rId4"/>
    <p:sldId id="288" r:id="rId5"/>
    <p:sldId id="289" r:id="rId6"/>
    <p:sldId id="290" r:id="rId7"/>
    <p:sldId id="29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VY_32_INOVACE_09_Nepočitatelná </a:t>
          </a:r>
          <a:r>
            <a:rPr lang="cs-CZ" dirty="0" smtClean="0"/>
            <a:t>podstatná jména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Nepočitatelná podstatná jména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8.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VY_32_INOVACE_09_Nepočitatelná </a:t>
          </a:r>
          <a:r>
            <a:rPr lang="cs-CZ" sz="1400" kern="1200" dirty="0" smtClean="0"/>
            <a:t>podstatná jména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8.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Nepočitatelná podstatná jména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81043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032731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 učivem </a:t>
                      </a:r>
                      <a:r>
                        <a:rPr lang="cs-CZ" smtClean="0"/>
                        <a:t>o nepočitatelných  </a:t>
                      </a:r>
                      <a:r>
                        <a:rPr lang="cs-CZ" dirty="0" smtClean="0"/>
                        <a:t>podstatných jménech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dělají poznámky do sešitu.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2906" y="620688"/>
            <a:ext cx="8229600" cy="324036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Nepočitatelná </a:t>
            </a:r>
            <a:r>
              <a:rPr lang="cs-CZ" sz="5400" dirty="0" smtClean="0"/>
              <a:t>podstatná jména</a:t>
            </a:r>
            <a:br>
              <a:rPr lang="cs-CZ" sz="5400" dirty="0" smtClean="0"/>
            </a:br>
            <a:r>
              <a:rPr lang="cs-CZ" sz="5400" dirty="0" err="1" smtClean="0"/>
              <a:t>Uncountable</a:t>
            </a:r>
            <a:r>
              <a:rPr lang="cs-CZ" sz="5400" dirty="0" smtClean="0"/>
              <a:t> </a:t>
            </a:r>
            <a:r>
              <a:rPr lang="cs-CZ" sz="5400" dirty="0" err="1" smtClean="0"/>
              <a:t>nouns</a:t>
            </a:r>
            <a:endParaRPr lang="cs-CZ" sz="5400" dirty="0"/>
          </a:p>
        </p:txBody>
      </p:sp>
      <p:pic>
        <p:nvPicPr>
          <p:cNvPr id="3" name="Picture 2" descr="C:\Users\X\AppData\Local\Microsoft\Windows\Temporary Internet Files\Content.IE5\NSDEAAJC\MC9002955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933056"/>
            <a:ext cx="3182549" cy="2114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040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/>
          <a:lstStyle/>
          <a:p>
            <a:pPr algn="l"/>
            <a:r>
              <a:rPr lang="cs-CZ" dirty="0" smtClean="0"/>
              <a:t>- </a:t>
            </a:r>
            <a:r>
              <a:rPr lang="cs-CZ" dirty="0" smtClean="0"/>
              <a:t>nemohou </a:t>
            </a:r>
            <a:r>
              <a:rPr lang="cs-CZ" dirty="0" smtClean="0"/>
              <a:t>být počítána jako konkrétní předměty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/>
              <a:t>jejich </a:t>
            </a:r>
            <a:r>
              <a:rPr lang="cs-CZ" dirty="0" smtClean="0"/>
              <a:t>množství vyjadřujeme jiným způsobem než počtem, např. a cup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620686"/>
            <a:ext cx="85627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  <a:latin typeface="+mj-lt"/>
              </a:rPr>
              <a:t>NEPOČITATELNÁ </a:t>
            </a:r>
            <a:r>
              <a:rPr lang="cs-CZ" sz="4400" dirty="0">
                <a:solidFill>
                  <a:srgbClr val="C00000"/>
                </a:solidFill>
                <a:latin typeface="+mj-lt"/>
              </a:rPr>
              <a:t>PODSTATNÁ JMÉNA</a:t>
            </a:r>
            <a:endParaRPr lang="cs-CZ" sz="4400" dirty="0">
              <a:latin typeface="+mj-lt"/>
            </a:endParaRPr>
          </a:p>
        </p:txBody>
      </p:sp>
      <p:pic>
        <p:nvPicPr>
          <p:cNvPr id="1026" name="Picture 2" descr="C:\Users\X\AppData\Local\Microsoft\Windows\Temporary Internet Files\Content.IE5\NSDEAAJC\MP9004491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49080"/>
            <a:ext cx="2254266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88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Můžeme je spočítat?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X\AppData\Local\Microsoft\Windows\Temporary Internet Files\Content.IE5\ZAVS63D2\MC9002157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09807"/>
            <a:ext cx="2802048" cy="189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X\AppData\Local\Microsoft\Windows\Temporary Internet Files\Content.IE5\ZAVS63D2\MC9004134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1520" y="1062055"/>
            <a:ext cx="1719819" cy="259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X\AppData\Local\Microsoft\Windows\Temporary Internet Files\Content.IE5\T4Z486A4\MP9004000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19234"/>
            <a:ext cx="2599045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X\AppData\Local\Microsoft\Windows\Temporary Internet Files\Content.IE5\2TN04YLY\MC9004119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21088"/>
            <a:ext cx="2298486" cy="218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X\AppData\Local\Microsoft\Windows\Temporary Internet Files\Content.IE5\ZAVS63D2\MP9001779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69812"/>
            <a:ext cx="1618376" cy="2427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X\AppData\Local\Microsoft\Windows\Temporary Internet Files\Content.IE5\T4Z486A4\MC9000386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142" y="3789040"/>
            <a:ext cx="1724059" cy="245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98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množné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Juice</a:t>
            </a:r>
            <a:endParaRPr lang="cs-CZ" sz="4000" dirty="0" smtClean="0"/>
          </a:p>
          <a:p>
            <a:r>
              <a:rPr lang="cs-CZ" sz="4000" dirty="0" err="1" smtClean="0"/>
              <a:t>Tea</a:t>
            </a:r>
            <a:endParaRPr lang="cs-CZ" sz="4000" dirty="0" smtClean="0"/>
          </a:p>
          <a:p>
            <a:r>
              <a:rPr lang="cs-CZ" sz="4000" dirty="0" err="1" smtClean="0"/>
              <a:t>Coffee</a:t>
            </a:r>
            <a:endParaRPr lang="cs-CZ" sz="4000" dirty="0" smtClean="0"/>
          </a:p>
          <a:p>
            <a:r>
              <a:rPr lang="cs-CZ" sz="4000" dirty="0" err="1" smtClean="0"/>
              <a:t>Milk</a:t>
            </a:r>
            <a:endParaRPr lang="cs-CZ" sz="4000" dirty="0" smtClean="0"/>
          </a:p>
          <a:p>
            <a:r>
              <a:rPr lang="cs-CZ" sz="4000" dirty="0" err="1" smtClean="0"/>
              <a:t>Homework</a:t>
            </a:r>
            <a:endParaRPr lang="cs-CZ" sz="4000" dirty="0" smtClean="0"/>
          </a:p>
          <a:p>
            <a:r>
              <a:rPr lang="cs-CZ" sz="4000" dirty="0" err="1"/>
              <a:t>F</a:t>
            </a:r>
            <a:r>
              <a:rPr lang="cs-CZ" sz="4000" dirty="0" err="1" smtClean="0"/>
              <a:t>urniture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</a:p>
          <a:p>
            <a:r>
              <a:rPr lang="cs-CZ" sz="4000" dirty="0" smtClean="0"/>
              <a:t>_____________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1450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Juice</a:t>
            </a:r>
            <a:endParaRPr lang="cs-CZ" sz="4000" dirty="0" smtClean="0"/>
          </a:p>
          <a:p>
            <a:r>
              <a:rPr lang="cs-CZ" sz="4000" dirty="0" err="1" smtClean="0"/>
              <a:t>Tea</a:t>
            </a:r>
            <a:endParaRPr lang="cs-CZ" sz="4000" dirty="0" smtClean="0"/>
          </a:p>
          <a:p>
            <a:r>
              <a:rPr lang="cs-CZ" sz="4000" dirty="0" err="1" smtClean="0"/>
              <a:t>Coffee</a:t>
            </a:r>
            <a:endParaRPr lang="cs-CZ" sz="4000" dirty="0" smtClean="0"/>
          </a:p>
          <a:p>
            <a:r>
              <a:rPr lang="cs-CZ" sz="4000" dirty="0" err="1" smtClean="0"/>
              <a:t>Milk</a:t>
            </a:r>
            <a:endParaRPr lang="cs-CZ" sz="4000" dirty="0" smtClean="0"/>
          </a:p>
          <a:p>
            <a:r>
              <a:rPr lang="cs-CZ" sz="4000" dirty="0" err="1" smtClean="0"/>
              <a:t>Homework</a:t>
            </a:r>
            <a:endParaRPr lang="cs-CZ" sz="4000" dirty="0" smtClean="0"/>
          </a:p>
          <a:p>
            <a:r>
              <a:rPr lang="cs-CZ" sz="4000" smtClean="0"/>
              <a:t>Furniture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Juice</a:t>
            </a:r>
            <a:endParaRPr lang="cs-CZ" sz="4000" dirty="0" smtClean="0"/>
          </a:p>
          <a:p>
            <a:r>
              <a:rPr lang="cs-CZ" sz="4000" dirty="0" err="1" smtClean="0"/>
              <a:t>Tea</a:t>
            </a:r>
            <a:endParaRPr lang="cs-CZ" sz="4000" dirty="0" smtClean="0"/>
          </a:p>
          <a:p>
            <a:r>
              <a:rPr lang="cs-CZ" sz="4000" dirty="0" err="1" smtClean="0"/>
              <a:t>Coffee</a:t>
            </a:r>
            <a:endParaRPr lang="cs-CZ" sz="4000" dirty="0" smtClean="0"/>
          </a:p>
          <a:p>
            <a:r>
              <a:rPr lang="cs-CZ" sz="4000" dirty="0" err="1" smtClean="0"/>
              <a:t>Milk</a:t>
            </a:r>
            <a:endParaRPr lang="cs-CZ" sz="4000" dirty="0" smtClean="0"/>
          </a:p>
          <a:p>
            <a:r>
              <a:rPr lang="cs-CZ" sz="4000" dirty="0" err="1" smtClean="0"/>
              <a:t>Homework</a:t>
            </a:r>
            <a:endParaRPr lang="cs-CZ" sz="4000" dirty="0" smtClean="0"/>
          </a:p>
          <a:p>
            <a:r>
              <a:rPr lang="cs-CZ" sz="4000" dirty="0" err="1" smtClean="0"/>
              <a:t>Furniture</a:t>
            </a:r>
            <a:endParaRPr lang="cs-CZ" sz="40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0693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134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Nepočitatelná podstatná jména Uncountable nouns</vt:lpstr>
      <vt:lpstr>- nemohou být počítána jako konkrétní předměty - jejich množství vyjadřujeme jiným způsobem než počtem, např. a cup of tea</vt:lpstr>
      <vt:lpstr>Můžeme je spočítat?</vt:lpstr>
      <vt:lpstr>Utvoř množné číslo</vt:lpstr>
      <vt:lpstr>Řešení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46</cp:revision>
  <dcterms:created xsi:type="dcterms:W3CDTF">2011-11-09T14:01:04Z</dcterms:created>
  <dcterms:modified xsi:type="dcterms:W3CDTF">2012-02-12T19:32:02Z</dcterms:modified>
</cp:coreProperties>
</file>