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D0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>
      <p:cViewPr>
        <p:scale>
          <a:sx n="80" d="100"/>
          <a:sy n="80" d="100"/>
        </p:scale>
        <p:origin x="-102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Násobení číslem 2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85554" custLinFactNeighborY="169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VY_32_Inovace_10_Matematika 2.ročník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Násobení číslem 2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65979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Anotace: Tento materiál slouží k procvičení násobilky 2.Žáci pracují na interaktivní tabuli , po kliknutí  se jim zobrazí správný výsledek.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20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Doplníš správně?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256584"/>
          </a:xfrm>
          <a:ln>
            <a:solidFill>
              <a:schemeClr val="accent3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cs-CZ" dirty="0" smtClean="0"/>
          </a:p>
          <a:p>
            <a:r>
              <a:rPr lang="cs-CZ" sz="3600" b="1" dirty="0" smtClean="0">
                <a:solidFill>
                  <a:schemeClr val="accent2"/>
                </a:solidFill>
                <a:latin typeface="+mn-lt"/>
              </a:rPr>
              <a:t>V obchodě s obuví se nečaruje.</a:t>
            </a:r>
          </a:p>
          <a:p>
            <a:r>
              <a:rPr lang="cs-CZ" sz="3600" b="1" dirty="0" smtClean="0">
                <a:solidFill>
                  <a:schemeClr val="accent2"/>
                </a:solidFill>
                <a:latin typeface="+mn-lt"/>
              </a:rPr>
              <a:t>V jedné krabici je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JEDEN PÁR </a:t>
            </a:r>
            <a:r>
              <a:rPr lang="cs-CZ" sz="3600" b="1" dirty="0" smtClean="0">
                <a:solidFill>
                  <a:schemeClr val="accent2"/>
                </a:solidFill>
                <a:latin typeface="+mn-lt"/>
              </a:rPr>
              <a:t>bot.</a:t>
            </a: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JEDEN PÁR – TO JSOU DVA KUSY</a:t>
            </a:r>
            <a:r>
              <a:rPr lang="cs-CZ" sz="3600" b="1" dirty="0" smtClean="0">
                <a:solidFill>
                  <a:schemeClr val="accent2"/>
                </a:solidFill>
                <a:latin typeface="+mn-lt"/>
              </a:rPr>
              <a:t>.</a:t>
            </a:r>
          </a:p>
          <a:p>
            <a:r>
              <a:rPr lang="cs-CZ" sz="3600" b="1" dirty="0" smtClean="0">
                <a:solidFill>
                  <a:schemeClr val="accent2"/>
                </a:solidFill>
                <a:latin typeface="+mn-lt"/>
              </a:rPr>
              <a:t>Kolik bot mají v polici , když na ní leží (2,3,5,…)krabic?</a:t>
            </a:r>
          </a:p>
          <a:p>
            <a:endParaRPr lang="cs-CZ" sz="3600" b="1" dirty="0">
              <a:solidFill>
                <a:schemeClr val="accent3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947981"/>
              </p:ext>
            </p:extLst>
          </p:nvPr>
        </p:nvGraphicFramePr>
        <p:xfrm>
          <a:off x="1763688" y="4797152"/>
          <a:ext cx="6096000" cy="1285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2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835696" y="47971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8003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47971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479715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7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8003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479715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80641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48003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4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48003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482792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54267" y="540668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58120" y="542219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31591" y="542965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10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79663" y="542219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14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542217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6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03855" y="542964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20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4934" y="542965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16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30528" y="542964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03999" y="542219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18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50330" y="544491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12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1" name="Pěticípá hvězda 30"/>
          <p:cNvSpPr/>
          <p:nvPr/>
        </p:nvSpPr>
        <p:spPr>
          <a:xfrm>
            <a:off x="7956376" y="4838835"/>
            <a:ext cx="914400" cy="914400"/>
          </a:xfrm>
          <a:prstGeom prst="star5">
            <a:avLst>
              <a:gd name="adj" fmla="val 21447"/>
              <a:gd name="hf" fmla="val 105146"/>
              <a:gd name="vf" fmla="val 11055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8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2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Vyber násobky 2 a seřaď je: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                   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1043608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/>
          </a:p>
        </p:txBody>
      </p:sp>
      <p:sp>
        <p:nvSpPr>
          <p:cNvPr id="6" name="Srdce 5"/>
          <p:cNvSpPr/>
          <p:nvPr/>
        </p:nvSpPr>
        <p:spPr>
          <a:xfrm>
            <a:off x="1776573" y="2497161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2483768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3207296" y="2497161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3923928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4644008" y="250903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5364088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6130951" y="250917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6804248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7524328" y="250903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1043608" y="3123601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2505690" y="3162835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3931042" y="317995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5380711" y="317995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829799" y="318294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293059" y="190685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0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33219" y="190685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9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57962" y="190443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84620" y="190684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16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53699" y="190684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56821" y="336385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1330" y="266650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19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flipH="1">
            <a:off x="4853178" y="2689847"/>
            <a:ext cx="3143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80402" y="269284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6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658362" y="268984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293059" y="329686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3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33219" y="329686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57962" y="336414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10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14745" y="336414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20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910607" y="268750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147304" y="4420779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0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70470" y="4438225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664385" y="4420778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33772" y="4413936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4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749391" y="4413326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6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331840" y="4420777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8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856002" y="4411898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10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632088" y="4411897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12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421178" y="4421085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14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253480" y="4422481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16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72209" y="4422480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18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827639" y="4422481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20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70775" y="4374611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064495" y="4449838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547320" y="4367769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5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645823" y="4424522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435479" y="4424521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288451" y="4459267"/>
            <a:ext cx="226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chemeClr val="accent4">
                    <a:lumMod val="75000"/>
                  </a:schemeClr>
                </a:solidFill>
              </a:rPr>
              <a:t>,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6115623" y="3798383"/>
            <a:ext cx="32573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932422" y="4458296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658362" y="4449838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,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7" name="Veselý obličej 66"/>
          <p:cNvSpPr/>
          <p:nvPr/>
        </p:nvSpPr>
        <p:spPr>
          <a:xfrm>
            <a:off x="6991818" y="5540260"/>
            <a:ext cx="914400" cy="914400"/>
          </a:xfrm>
          <a:prstGeom prst="smileyFac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06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  <p:bldP spid="45" grpId="0"/>
      <p:bldP spid="46" grpId="0"/>
      <p:bldP spid="49" grpId="0"/>
      <p:bldP spid="50" grpId="0"/>
      <p:bldP spid="51" grpId="0"/>
      <p:bldP spid="52" grpId="0"/>
      <p:bldP spid="53" grpId="0"/>
      <p:bldP spid="55" grpId="0"/>
      <p:bldP spid="56" grpId="0"/>
      <p:bldP spid="58" grpId="0"/>
      <p:bldP spid="59" grpId="0"/>
      <p:bldP spid="60" grpId="0"/>
      <p:bldP spid="61" grpId="0"/>
      <p:bldP spid="64" grpId="0"/>
      <p:bldP spid="65" grpId="0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5357" y="0"/>
            <a:ext cx="8229600" cy="160020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Vypočítej a znázorni: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495" y="193245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     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95328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2528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04357" y="177221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1557" y="1785670"/>
            <a:ext cx="457200" cy="4443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18757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33157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08877" y="1772816"/>
            <a:ext cx="43204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90357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75957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51677" y="17728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09728" y="222941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54090" y="2230016"/>
            <a:ext cx="457200" cy="4566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095328" y="22300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75195" y="22300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33157" y="22300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flipV="1">
            <a:off x="4948484" y="2229416"/>
            <a:ext cx="457200" cy="4577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94477" y="2230016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208877" y="2229417"/>
            <a:ext cx="43204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491284" y="2355181"/>
            <a:ext cx="457200" cy="33203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751677" y="222941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-1980728" y="1300601"/>
            <a:ext cx="10801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600" b="1" dirty="0" smtClean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      </a:t>
            </a:r>
            <a:endParaRPr lang="cs-CZ" sz="3600" b="1" dirty="0">
              <a:solidFill>
                <a:srgbClr val="2F5897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80311" y="3451972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2 . 2 =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71600" y="1898592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4 . 2 =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452193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04357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47157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095328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823793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909393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66593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280795" y="3315158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089957" y="37751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196301" y="3315158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737995" y="33179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23793" y="3772358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366593" y="3782214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909393" y="37751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537332" y="3772358"/>
            <a:ext cx="457199" cy="467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452192" y="3775137"/>
            <a:ext cx="473643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37995" y="37751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196067" y="37751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994531" y="3777286"/>
            <a:ext cx="4620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280795" y="3775137"/>
            <a:ext cx="4572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987026" y="5153813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7 . 2 =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3994531" y="5397167"/>
            <a:ext cx="474103" cy="4727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909392" y="4936589"/>
            <a:ext cx="457200" cy="4812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366592" y="4936588"/>
            <a:ext cx="457200" cy="4812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89957" y="5396568"/>
            <a:ext cx="457200" cy="4733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096890" y="4936589"/>
            <a:ext cx="457200" cy="4599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994532" y="4936589"/>
            <a:ext cx="472396" cy="4599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537332" y="5396568"/>
            <a:ext cx="457200" cy="4733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452192" y="4936589"/>
            <a:ext cx="457200" cy="4599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452192" y="5396568"/>
            <a:ext cx="457200" cy="4733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537332" y="4936589"/>
            <a:ext cx="457200" cy="4599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7195195" y="4936588"/>
            <a:ext cx="445729" cy="459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737996" y="4936589"/>
            <a:ext cx="470882" cy="4726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823595" y="4936589"/>
            <a:ext cx="457200" cy="48127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280794" y="4936588"/>
            <a:ext cx="457201" cy="4692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909391" y="5378116"/>
            <a:ext cx="457201" cy="49694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823595" y="5396568"/>
            <a:ext cx="457200" cy="4784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366592" y="5396568"/>
            <a:ext cx="457003" cy="4733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737995" y="5396568"/>
            <a:ext cx="470882" cy="4784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6280794" y="5405826"/>
            <a:ext cx="457201" cy="4692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7195195" y="5405826"/>
            <a:ext cx="445730" cy="4692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076774" y="2242871"/>
            <a:ext cx="470383" cy="43434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002129" y="2236416"/>
            <a:ext cx="473946" cy="44439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456211" y="1772217"/>
            <a:ext cx="486084" cy="48788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555240" y="2236416"/>
            <a:ext cx="457200" cy="450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476075" y="2236416"/>
            <a:ext cx="466220" cy="4408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096890" y="177586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537331" y="1785671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994531" y="1785671"/>
            <a:ext cx="481544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2325854" y="193245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8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3555240" y="3772358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531542" y="3325014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095328" y="3772358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098039" y="3315188"/>
            <a:ext cx="442525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799221" y="4948627"/>
            <a:ext cx="481283" cy="4445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2288999" y="345412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4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4909393" y="4948626"/>
            <a:ext cx="457200" cy="4445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3098040" y="4950121"/>
            <a:ext cx="457200" cy="4557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3981200" y="4948626"/>
            <a:ext cx="470992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552528" y="4950122"/>
            <a:ext cx="457200" cy="4760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3552528" y="5393166"/>
            <a:ext cx="457200" cy="467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375957" y="4950121"/>
            <a:ext cx="44783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4452192" y="5393166"/>
            <a:ext cx="481083" cy="4621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009728" y="5398094"/>
            <a:ext cx="4572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3095328" y="5405827"/>
            <a:ext cx="457200" cy="44946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4461557" y="4948626"/>
            <a:ext cx="447834" cy="45908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5332313" y="5407321"/>
            <a:ext cx="491282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4891664" y="5405825"/>
            <a:ext cx="478904" cy="4494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 flipV="1">
            <a:off x="5815936" y="5405825"/>
            <a:ext cx="464568" cy="4543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TextovéPole 112"/>
          <p:cNvSpPr txBox="1"/>
          <p:nvPr/>
        </p:nvSpPr>
        <p:spPr>
          <a:xfrm>
            <a:off x="2210437" y="515381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8028384" y="2242871"/>
            <a:ext cx="576064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SPRÁVNĚ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251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/>
      <p:bldP spid="90" grpId="0" animBg="1"/>
      <p:bldP spid="92" grpId="0" animBg="1"/>
      <p:bldP spid="93" grpId="0" animBg="1"/>
      <p:bldP spid="95" grpId="0" animBg="1"/>
      <p:bldP spid="96" grpId="0" animBg="1"/>
      <p:bldP spid="97" grpId="0"/>
      <p:bldP spid="98" grpId="0" animBg="1"/>
      <p:bldP spid="99" grpId="0" animBg="1"/>
      <p:bldP spid="100" grpId="0" animBg="1"/>
      <p:bldP spid="101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10" grpId="0" animBg="1"/>
      <p:bldP spid="111" grpId="0" animBg="1"/>
      <p:bldP spid="112" grpId="0" animBg="1"/>
      <p:bldP spid="113" grpId="0"/>
      <p:bldP spid="1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Procvičuj: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1287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2 . 2 =          6 . 2 =          8 . 2 =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4 . 2 =          0 . 2 =          5 . 2 =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1 . 2 =        10 . 2 =          7 . 2 =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9 . 2 =          3 . 2 =          4 . 2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88922" y="2272245"/>
            <a:ext cx="38657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27431" y="296939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30771" y="358671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9042" y="429534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18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11715" y="226150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12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68196" y="29047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0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6434" y="358671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5149" y="425122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2440" y="22674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16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22440" y="295712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10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2439" y="358746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14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78920" y="425965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Měsíc 16"/>
          <p:cNvSpPr/>
          <p:nvPr/>
        </p:nvSpPr>
        <p:spPr>
          <a:xfrm>
            <a:off x="1691680" y="5301208"/>
            <a:ext cx="457200" cy="914400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>
            <a:off x="6804248" y="5301208"/>
            <a:ext cx="457200" cy="914400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ěsíc 18"/>
          <p:cNvSpPr/>
          <p:nvPr/>
        </p:nvSpPr>
        <p:spPr>
          <a:xfrm>
            <a:off x="4283968" y="5301208"/>
            <a:ext cx="457200" cy="914400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1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1" grpId="0"/>
      <p:bldP spid="13" grpId="0"/>
      <p:bldP spid="15" grpId="0"/>
      <p:bldP spid="16" grpId="0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212776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Králík Pepa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i půjčil kouzelnický klobouk.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Byl to klobouk </a:t>
            </a:r>
            <a:r>
              <a:rPr lang="cs-CZ" sz="2800" b="1" dirty="0" smtClean="0">
                <a:solidFill>
                  <a:srgbClr val="92D050"/>
                </a:solidFill>
              </a:rPr>
              <a:t>DVAKRÁT VÍC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Pepa do něj vhodil </a:t>
            </a:r>
            <a:r>
              <a:rPr lang="cs-CZ" sz="2800" b="1" dirty="0" smtClean="0">
                <a:solidFill>
                  <a:srgbClr val="FF0000"/>
                </a:solidFill>
              </a:rPr>
              <a:t>3 mrkve</a:t>
            </a:r>
          </a:p>
          <a:p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a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vytáhl jich ____!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Vhodil do něj </a:t>
            </a:r>
            <a:r>
              <a:rPr lang="cs-CZ" sz="2800" b="1" dirty="0" smtClean="0">
                <a:solidFill>
                  <a:schemeClr val="accent5"/>
                </a:solidFill>
              </a:rPr>
              <a:t>5 hlávek salátu</a:t>
            </a:r>
          </a:p>
          <a:p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a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vytáhl jich ____!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Dal do něho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8 kedluben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a vylovil ____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kedluben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!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Vhodil do něho pro sebe </a:t>
            </a:r>
            <a:r>
              <a:rPr lang="cs-CZ" sz="2800" b="1" dirty="0" smtClean="0">
                <a:solidFill>
                  <a:srgbClr val="0070C0"/>
                </a:solidFill>
              </a:rPr>
              <a:t>jednu jedničku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a vytáhl ____ </a:t>
            </a:r>
            <a:r>
              <a:rPr lang="cs-CZ" sz="2800" b="1" dirty="0" smtClean="0">
                <a:solidFill>
                  <a:srgbClr val="0070C0"/>
                </a:solidFill>
              </a:rPr>
              <a:t>jedničky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!</a:t>
            </a:r>
          </a:p>
          <a:p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248877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60439" y="342900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10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4107" y="436510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16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7858" y="5290156"/>
            <a:ext cx="283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2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759951" y="2159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6588224" y="578356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6" name="12cípá hvězda 15"/>
          <p:cNvSpPr/>
          <p:nvPr/>
        </p:nvSpPr>
        <p:spPr>
          <a:xfrm>
            <a:off x="7740352" y="578356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863323" y="597915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15451" y="597915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8GH\AppData\Local\Microsoft\Windows\Temporary Internet Files\Content.IE5\K0O7W0UI\MC900428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323" y="2488777"/>
            <a:ext cx="16573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5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5" grpId="0" animBg="1"/>
      <p:bldP spid="16" grpId="0" animBg="1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  <a:latin typeface="+mn-lt"/>
              </a:rPr>
              <a:t>Citace:Veškerý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text je dílem autora materiálu ,10.1.2012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obrázky: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www.office.microsoft.com. 10.1.2012.</a:t>
            </a:r>
            <a:endParaRPr lang="cs-CZ" dirty="0">
              <a:latin typeface="+mn-lt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6798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1106</TotalTime>
  <Words>315</Words>
  <Application>Microsoft Office PowerPoint</Application>
  <PresentationFormat>Předvádění na obrazovce (4:3)</PresentationFormat>
  <Paragraphs>126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Doplníš správně?</vt:lpstr>
      <vt:lpstr>Vyber násobky 2 a seřaď je:</vt:lpstr>
      <vt:lpstr>Vypočítej a znázorni:</vt:lpstr>
      <vt:lpstr>Procvičuj:</vt:lpstr>
      <vt:lpstr>Králík Pepa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89</cp:revision>
  <dcterms:created xsi:type="dcterms:W3CDTF">2011-06-20T10:40:08Z</dcterms:created>
  <dcterms:modified xsi:type="dcterms:W3CDTF">2012-02-23T12:28:12Z</dcterms:modified>
</cp:coreProperties>
</file>