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6" r:id="rId4"/>
    <p:sldId id="268" r:id="rId5"/>
    <p:sldId id="270" r:id="rId6"/>
    <p:sldId id="269" r:id="rId7"/>
    <p:sldId id="271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FFFC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Jindřiška Šmídová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VY_32_INOVACE_10_Counting </a:t>
          </a:r>
          <a:r>
            <a:rPr lang="cs-CZ" dirty="0" err="1" smtClean="0"/>
            <a:t>out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 </a:t>
          </a:r>
          <a:r>
            <a:rPr lang="cs-CZ" dirty="0" err="1" smtClean="0"/>
            <a:t>Counting</a:t>
          </a:r>
          <a:r>
            <a:rPr lang="cs-CZ" dirty="0" smtClean="0"/>
            <a:t> </a:t>
          </a:r>
          <a:r>
            <a:rPr lang="cs-CZ" dirty="0" err="1" smtClean="0"/>
            <a:t>out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Angličtina 7.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Jindřiška Šmídová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VY_32_INOVACE_10_Counting </a:t>
          </a:r>
          <a:r>
            <a:rPr lang="cs-CZ" sz="1400" kern="1200" dirty="0" err="1" smtClean="0"/>
            <a:t>out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Angličtina 7.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 </a:t>
          </a:r>
          <a:r>
            <a:rPr lang="cs-CZ" sz="1400" kern="1200" dirty="0" err="1" smtClean="0"/>
            <a:t>Counting</a:t>
          </a:r>
          <a:r>
            <a:rPr lang="cs-CZ" sz="1400" kern="1200" dirty="0" smtClean="0"/>
            <a:t> </a:t>
          </a:r>
          <a:r>
            <a:rPr lang="cs-CZ" sz="1400" kern="1200" dirty="0" err="1" smtClean="0"/>
            <a:t>out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0736556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40446453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 ročník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 psací potřeby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Procvičení</a:t>
                      </a:r>
                      <a:r>
                        <a:rPr lang="cs-CZ" baseline="0" dirty="0" smtClean="0"/>
                        <a:t> a rozšíření slovní zásoby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si opíší rozpočitávadla do sešitu, každý se za DÚ </a:t>
                      </a:r>
                      <a:r>
                        <a:rPr lang="cs-CZ" smtClean="0"/>
                        <a:t>jedno naučí.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2132856"/>
            <a:ext cx="792088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600" b="1" dirty="0" err="1"/>
              <a:t>Counting-out</a:t>
            </a:r>
            <a:r>
              <a:rPr lang="cs-CZ" sz="6600" b="1" dirty="0"/>
              <a:t> </a:t>
            </a:r>
            <a:r>
              <a:rPr lang="cs-CZ" sz="6600" b="1" dirty="0" err="1" smtClean="0"/>
              <a:t>Choosing</a:t>
            </a:r>
            <a:r>
              <a:rPr lang="cs-CZ" sz="6600" b="1" dirty="0" smtClean="0"/>
              <a:t> </a:t>
            </a:r>
            <a:r>
              <a:rPr lang="cs-CZ" sz="6600" b="1" dirty="0" err="1"/>
              <a:t>Rhymes</a:t>
            </a:r>
            <a:endParaRPr lang="cs-CZ" sz="6600" b="1" dirty="0"/>
          </a:p>
        </p:txBody>
      </p:sp>
    </p:spTree>
    <p:extLst>
      <p:ext uri="{BB962C8B-B14F-4D97-AF65-F5344CB8AC3E}">
        <p14:creationId xmlns:p14="http://schemas.microsoft.com/office/powerpoint/2010/main" val="2819160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908720"/>
            <a:ext cx="7920880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dirty="0" err="1"/>
              <a:t>One</a:t>
            </a:r>
            <a:r>
              <a:rPr lang="cs-CZ" sz="5400" dirty="0"/>
              <a:t>, </a:t>
            </a:r>
            <a:r>
              <a:rPr lang="cs-CZ" sz="5400" dirty="0" err="1"/>
              <a:t>two</a:t>
            </a:r>
            <a:r>
              <a:rPr lang="cs-CZ" sz="5400" dirty="0"/>
              <a:t>, </a:t>
            </a:r>
            <a:r>
              <a:rPr lang="cs-CZ" sz="5400" dirty="0" err="1"/>
              <a:t>three</a:t>
            </a:r>
            <a:r>
              <a:rPr lang="cs-CZ" sz="5400" dirty="0"/>
              <a:t>, </a:t>
            </a:r>
            <a:r>
              <a:rPr lang="cs-CZ" sz="5400" dirty="0" err="1"/>
              <a:t>four</a:t>
            </a:r>
            <a:r>
              <a:rPr lang="cs-CZ" sz="5400" dirty="0"/>
              <a:t>,</a:t>
            </a:r>
          </a:p>
          <a:p>
            <a:r>
              <a:rPr lang="en-US" sz="5400" dirty="0"/>
              <a:t>Mary at the cottage door.</a:t>
            </a:r>
          </a:p>
          <a:p>
            <a:r>
              <a:rPr lang="cs-CZ" sz="5400" dirty="0" err="1"/>
              <a:t>Five</a:t>
            </a:r>
            <a:r>
              <a:rPr lang="cs-CZ" sz="5400" dirty="0"/>
              <a:t>, </a:t>
            </a:r>
            <a:r>
              <a:rPr lang="cs-CZ" sz="5400" dirty="0" err="1"/>
              <a:t>six</a:t>
            </a:r>
            <a:r>
              <a:rPr lang="cs-CZ" sz="5400" dirty="0"/>
              <a:t>, </a:t>
            </a:r>
            <a:r>
              <a:rPr lang="cs-CZ" sz="5400" dirty="0" err="1"/>
              <a:t>seven</a:t>
            </a:r>
            <a:r>
              <a:rPr lang="cs-CZ" sz="5400" dirty="0"/>
              <a:t>, </a:t>
            </a:r>
            <a:r>
              <a:rPr lang="cs-CZ" sz="5400" dirty="0" err="1"/>
              <a:t>eight</a:t>
            </a:r>
            <a:r>
              <a:rPr lang="cs-CZ" sz="5400" dirty="0"/>
              <a:t>,</a:t>
            </a:r>
          </a:p>
          <a:p>
            <a:r>
              <a:rPr lang="en-US" sz="5400" dirty="0"/>
              <a:t>Mary at the garden gate.</a:t>
            </a:r>
          </a:p>
          <a:p>
            <a:r>
              <a:rPr lang="en-US" sz="5400" dirty="0"/>
              <a:t>O-U-T spells out goes s/he!</a:t>
            </a:r>
          </a:p>
        </p:txBody>
      </p:sp>
      <p:pic>
        <p:nvPicPr>
          <p:cNvPr id="2051" name="Picture 3" descr="C:\Users\X\AppData\Local\Microsoft\Windows\Temporary Internet Files\Content.IE5\C4QMKWSY\MC9002316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964455"/>
            <a:ext cx="2157109" cy="1662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X\AppData\Local\Microsoft\Windows\Temporary Internet Files\Content.IE5\AT5DNEBA\MC9003101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5890" y="38579"/>
            <a:ext cx="1527962" cy="1839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1619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908720"/>
            <a:ext cx="7920880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dirty="0" err="1"/>
              <a:t>One</a:t>
            </a:r>
            <a:r>
              <a:rPr lang="cs-CZ" sz="5400" dirty="0"/>
              <a:t>, </a:t>
            </a:r>
            <a:r>
              <a:rPr lang="cs-CZ" sz="5400" dirty="0" err="1"/>
              <a:t>two</a:t>
            </a:r>
            <a:r>
              <a:rPr lang="cs-CZ" sz="5400" dirty="0" smtClean="0"/>
              <a:t>,_____ , </a:t>
            </a:r>
            <a:r>
              <a:rPr lang="cs-CZ" sz="5400" dirty="0" err="1"/>
              <a:t>four</a:t>
            </a:r>
            <a:r>
              <a:rPr lang="cs-CZ" sz="5400" dirty="0"/>
              <a:t>,</a:t>
            </a:r>
          </a:p>
          <a:p>
            <a:r>
              <a:rPr lang="en-US" sz="5400" dirty="0"/>
              <a:t>Mary at the </a:t>
            </a:r>
            <a:r>
              <a:rPr lang="cs-CZ" sz="5400" dirty="0" smtClean="0"/>
              <a:t>_______</a:t>
            </a:r>
            <a:r>
              <a:rPr lang="en-US" sz="5400" dirty="0" smtClean="0"/>
              <a:t> </a:t>
            </a:r>
            <a:r>
              <a:rPr lang="en-US" sz="5400" dirty="0"/>
              <a:t>door.</a:t>
            </a:r>
          </a:p>
          <a:p>
            <a:r>
              <a:rPr lang="cs-CZ" sz="5400" dirty="0" err="1"/>
              <a:t>Five</a:t>
            </a:r>
            <a:r>
              <a:rPr lang="cs-CZ" sz="5400" dirty="0"/>
              <a:t>, </a:t>
            </a:r>
            <a:r>
              <a:rPr lang="cs-CZ" sz="5400" dirty="0" err="1"/>
              <a:t>six</a:t>
            </a:r>
            <a:r>
              <a:rPr lang="cs-CZ" sz="5400" dirty="0"/>
              <a:t>, </a:t>
            </a:r>
            <a:r>
              <a:rPr lang="cs-CZ" sz="5400" dirty="0" err="1"/>
              <a:t>seven</a:t>
            </a:r>
            <a:r>
              <a:rPr lang="cs-CZ" sz="5400" dirty="0"/>
              <a:t>, </a:t>
            </a:r>
            <a:r>
              <a:rPr lang="cs-CZ" sz="5400" dirty="0" smtClean="0"/>
              <a:t>______,</a:t>
            </a:r>
            <a:endParaRPr lang="cs-CZ" sz="5400" dirty="0"/>
          </a:p>
          <a:p>
            <a:r>
              <a:rPr lang="en-US" sz="5400" dirty="0"/>
              <a:t>Mary at the garden </a:t>
            </a:r>
            <a:r>
              <a:rPr lang="cs-CZ" sz="5400" dirty="0" smtClean="0"/>
              <a:t>______</a:t>
            </a:r>
            <a:r>
              <a:rPr lang="en-US" sz="5400" dirty="0" smtClean="0"/>
              <a:t>.</a:t>
            </a:r>
            <a:endParaRPr lang="en-US" sz="5400" dirty="0"/>
          </a:p>
          <a:p>
            <a:r>
              <a:rPr lang="en-US" sz="5400" dirty="0"/>
              <a:t>O-U-T spells out </a:t>
            </a:r>
            <a:r>
              <a:rPr lang="cs-CZ" sz="5400" dirty="0" smtClean="0"/>
              <a:t>____</a:t>
            </a:r>
            <a:r>
              <a:rPr lang="en-US" sz="5400" dirty="0" smtClean="0"/>
              <a:t> </a:t>
            </a:r>
            <a:r>
              <a:rPr lang="en-US" sz="5400" dirty="0"/>
              <a:t>s/he!</a:t>
            </a:r>
          </a:p>
        </p:txBody>
      </p:sp>
      <p:pic>
        <p:nvPicPr>
          <p:cNvPr id="2051" name="Picture 3" descr="C:\Users\X\AppData\Local\Microsoft\Windows\Temporary Internet Files\Content.IE5\C4QMKWSY\MC9002316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964455"/>
            <a:ext cx="2157109" cy="1662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X\AppData\Local\Microsoft\Windows\Temporary Internet Files\Content.IE5\AT5DNEBA\MC9003101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5890" y="38579"/>
            <a:ext cx="1527962" cy="1839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494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98741" y="980728"/>
            <a:ext cx="7704856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0" dirty="0" err="1"/>
              <a:t>Eeny</a:t>
            </a:r>
            <a:r>
              <a:rPr lang="cs-CZ" sz="6000" dirty="0"/>
              <a:t>, </a:t>
            </a:r>
            <a:r>
              <a:rPr lang="cs-CZ" sz="6000" dirty="0" err="1"/>
              <a:t>meeny</a:t>
            </a:r>
            <a:r>
              <a:rPr lang="cs-CZ" sz="6000" dirty="0"/>
              <a:t>, miny, </a:t>
            </a:r>
            <a:r>
              <a:rPr lang="cs-CZ" sz="6000" dirty="0" err="1"/>
              <a:t>mo</a:t>
            </a:r>
            <a:r>
              <a:rPr lang="cs-CZ" sz="6000" dirty="0"/>
              <a:t>,</a:t>
            </a:r>
          </a:p>
          <a:p>
            <a:r>
              <a:rPr lang="en-US" sz="6000" dirty="0"/>
              <a:t>Catch a tiger by the toe.</a:t>
            </a:r>
          </a:p>
          <a:p>
            <a:r>
              <a:rPr lang="en-US" sz="6000" dirty="0"/>
              <a:t>If he hollers, let him go,</a:t>
            </a:r>
          </a:p>
          <a:p>
            <a:r>
              <a:rPr lang="cs-CZ" sz="6000" dirty="0" err="1"/>
              <a:t>Eeny</a:t>
            </a:r>
            <a:r>
              <a:rPr lang="cs-CZ" sz="6000" dirty="0"/>
              <a:t> </a:t>
            </a:r>
            <a:r>
              <a:rPr lang="cs-CZ" sz="6000" dirty="0" err="1"/>
              <a:t>meeny</a:t>
            </a:r>
            <a:r>
              <a:rPr lang="cs-CZ" sz="6000" dirty="0"/>
              <a:t> miny </a:t>
            </a:r>
            <a:r>
              <a:rPr lang="cs-CZ" sz="6000" dirty="0" err="1"/>
              <a:t>mo</a:t>
            </a:r>
            <a:r>
              <a:rPr lang="cs-CZ" sz="6000" dirty="0"/>
              <a:t>.</a:t>
            </a:r>
          </a:p>
        </p:txBody>
      </p:sp>
      <p:pic>
        <p:nvPicPr>
          <p:cNvPr id="3074" name="Picture 2" descr="C:\Users\X\AppData\Local\Microsoft\Windows\Temporary Internet Files\Content.IE5\AT5DNEBA\MC9003244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796563"/>
            <a:ext cx="3837057" cy="16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X\AppData\Local\Microsoft\Windows\Temporary Internet Files\Content.IE5\4RYJZRI1\MC9002153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694639"/>
            <a:ext cx="1881612" cy="187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4659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98741" y="980728"/>
            <a:ext cx="7704856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0" dirty="0" err="1"/>
              <a:t>Eeny</a:t>
            </a:r>
            <a:r>
              <a:rPr lang="cs-CZ" sz="6000" dirty="0"/>
              <a:t>, </a:t>
            </a:r>
            <a:r>
              <a:rPr lang="cs-CZ" sz="6000" dirty="0" err="1"/>
              <a:t>meeny</a:t>
            </a:r>
            <a:r>
              <a:rPr lang="cs-CZ" sz="6000" dirty="0"/>
              <a:t>, miny, </a:t>
            </a:r>
            <a:r>
              <a:rPr lang="cs-CZ" sz="6000" dirty="0" smtClean="0"/>
              <a:t>___,</a:t>
            </a:r>
            <a:endParaRPr lang="cs-CZ" sz="6000" dirty="0"/>
          </a:p>
          <a:p>
            <a:r>
              <a:rPr lang="en-US" sz="6000" dirty="0"/>
              <a:t>Catch a </a:t>
            </a:r>
            <a:r>
              <a:rPr lang="cs-CZ" sz="6000" dirty="0" smtClean="0"/>
              <a:t>____</a:t>
            </a:r>
            <a:r>
              <a:rPr lang="en-US" sz="6000" dirty="0" smtClean="0"/>
              <a:t> </a:t>
            </a:r>
            <a:r>
              <a:rPr lang="en-US" sz="6000" dirty="0"/>
              <a:t>by the toe.</a:t>
            </a:r>
          </a:p>
          <a:p>
            <a:r>
              <a:rPr lang="en-US" sz="6000" dirty="0"/>
              <a:t>If he hollers, let </a:t>
            </a:r>
            <a:r>
              <a:rPr lang="cs-CZ" sz="6000" dirty="0" smtClean="0"/>
              <a:t>___</a:t>
            </a:r>
            <a:r>
              <a:rPr lang="en-US" sz="6000" dirty="0" smtClean="0"/>
              <a:t> </a:t>
            </a:r>
            <a:r>
              <a:rPr lang="en-US" sz="6000" dirty="0"/>
              <a:t>go,</a:t>
            </a:r>
          </a:p>
          <a:p>
            <a:r>
              <a:rPr lang="cs-CZ" sz="6000" dirty="0" err="1"/>
              <a:t>Eeny</a:t>
            </a:r>
            <a:r>
              <a:rPr lang="cs-CZ" sz="6000" dirty="0"/>
              <a:t> </a:t>
            </a:r>
            <a:r>
              <a:rPr lang="cs-CZ" sz="6000" dirty="0" err="1"/>
              <a:t>meeny</a:t>
            </a:r>
            <a:r>
              <a:rPr lang="cs-CZ" sz="6000"/>
              <a:t> </a:t>
            </a:r>
            <a:r>
              <a:rPr lang="cs-CZ" sz="6000" smtClean="0"/>
              <a:t>_____ </a:t>
            </a:r>
            <a:r>
              <a:rPr lang="cs-CZ" sz="6000" dirty="0" err="1"/>
              <a:t>mo</a:t>
            </a:r>
            <a:r>
              <a:rPr lang="cs-CZ" sz="6000" dirty="0"/>
              <a:t>.</a:t>
            </a:r>
          </a:p>
        </p:txBody>
      </p:sp>
      <p:pic>
        <p:nvPicPr>
          <p:cNvPr id="3074" name="Picture 2" descr="C:\Users\X\AppData\Local\Microsoft\Windows\Temporary Internet Files\Content.IE5\AT5DNEBA\MC9003244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796563"/>
            <a:ext cx="3837057" cy="16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X\AppData\Local\Microsoft\Windows\Temporary Internet Files\Content.IE5\4RYJZRI1\MC9002153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694639"/>
            <a:ext cx="1881612" cy="187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735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1914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1.Ilustrace : www. </a:t>
            </a:r>
            <a:r>
              <a:rPr lang="cs-CZ" dirty="0" err="1"/>
              <a:t>office</a:t>
            </a:r>
            <a:r>
              <a:rPr lang="cs-CZ" dirty="0"/>
              <a:t>. microsoft.com </a:t>
            </a:r>
          </a:p>
          <a:p>
            <a:endParaRPr lang="cs-CZ" dirty="0"/>
          </a:p>
          <a:p>
            <a:pPr marL="0" indent="0">
              <a:buNone/>
            </a:pP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84536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207</TotalTime>
  <Words>215</Words>
  <Application>Microsoft Office PowerPoint</Application>
  <PresentationFormat>Předvádění na obrazovce (4:3)</PresentationFormat>
  <Paragraphs>38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X</cp:lastModifiedBy>
  <cp:revision>34</cp:revision>
  <dcterms:created xsi:type="dcterms:W3CDTF">2011-11-09T14:01:04Z</dcterms:created>
  <dcterms:modified xsi:type="dcterms:W3CDTF">2012-02-11T14:59:12Z</dcterms:modified>
</cp:coreProperties>
</file>