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4"/>
  </p:notesMasterIdLst>
  <p:sldIdLst>
    <p:sldId id="277" r:id="rId2"/>
    <p:sldId id="266" r:id="rId3"/>
    <p:sldId id="270" r:id="rId4"/>
    <p:sldId id="259" r:id="rId5"/>
    <p:sldId id="260" r:id="rId6"/>
    <p:sldId id="267" r:id="rId7"/>
    <p:sldId id="261" r:id="rId8"/>
    <p:sldId id="276" r:id="rId9"/>
    <p:sldId id="272" r:id="rId10"/>
    <p:sldId id="280" r:id="rId11"/>
    <p:sldId id="274" r:id="rId12"/>
    <p:sldId id="278" r:id="rId13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CED33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A107856-5554-42FB-B03E-39F5DBC370BA}" styleName="Střední styl 4 – zvýraznění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2"/>
              </a:solidFill>
            </a:ln>
          </a:top>
        </a:tcBdr>
        <a:fill>
          <a:solidFill>
            <a:schemeClr val="accent2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2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432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BCDA6B0D-0A8A-46BB-B313-9EC9C9F47800}" type="datetimeFigureOut">
              <a:rPr lang="cs-CZ"/>
              <a:pPr>
                <a:defRPr/>
              </a:pPr>
              <a:t>29.1.2013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29344EF8-F1AC-4F9E-9FF7-DD39EA03862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2AD51C0-72AA-4FEB-982C-7CD0D83932E1}" type="datetimeFigureOut">
              <a:rPr lang="cs-CZ"/>
              <a:pPr>
                <a:defRPr/>
              </a:pPr>
              <a:t>29.1.2013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E4971B0-FE6C-45E9-B9A6-5C3E42ACCDF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A77D51-6C55-4DDA-8D95-F9AE092314FC}" type="datetimeFigureOut">
              <a:rPr lang="cs-CZ"/>
              <a:pPr>
                <a:defRPr/>
              </a:pPr>
              <a:t>29.1.2013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1C93BC7-21DA-41B3-B42F-E05EE9861AB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9F03564-996F-47C1-8F3C-9F7866ACE38E}" type="datetimeFigureOut">
              <a:rPr lang="cs-CZ"/>
              <a:pPr>
                <a:defRPr/>
              </a:pPr>
              <a:t>29.1.2013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84CE57-BD74-4662-B9DA-6C4FED11FAC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464EE14-BDCD-4E6A-AE92-BB2A0C54E4D7}" type="datetimeFigureOut">
              <a:rPr lang="cs-CZ"/>
              <a:pPr>
                <a:defRPr/>
              </a:pPr>
              <a:t>29.1.2013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F233115-45E5-475A-A53C-4FC27366EEA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185719A-5016-4482-9439-FD249136917B}" type="datetimeFigureOut">
              <a:rPr lang="cs-CZ"/>
              <a:pPr>
                <a:defRPr/>
              </a:pPr>
              <a:t>29.1.2013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FAABA47-EAC2-4CFA-886F-10D14A59862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D04A01D-4DBC-4B27-8214-D69BB2FCB933}" type="datetimeFigureOut">
              <a:rPr lang="cs-CZ"/>
              <a:pPr>
                <a:defRPr/>
              </a:pPr>
              <a:t>29.1.2013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FCDDF75-ABF6-4DC0-9B3A-731C3A010B5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91CA6F7-9425-4F07-B724-5E5799DD3747}" type="datetimeFigureOut">
              <a:rPr lang="cs-CZ"/>
              <a:pPr>
                <a:defRPr/>
              </a:pPr>
              <a:t>29.1.2013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5C9C7B1-2C7B-4124-B868-834681D08FF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83DB9F-B91A-4FE8-9DB8-14407CB2F565}" type="datetimeFigureOut">
              <a:rPr lang="cs-CZ"/>
              <a:pPr>
                <a:defRPr/>
              </a:pPr>
              <a:t>29.1.2013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E7260F-795C-4D2A-8D0B-04FD94B4909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637CCB-68D9-4F6D-8894-11DFE8384D37}" type="datetimeFigureOut">
              <a:rPr lang="cs-CZ"/>
              <a:pPr>
                <a:defRPr/>
              </a:pPr>
              <a:t>29.1.2013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4F0773-9E47-42C5-8A7D-D29CB40235D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A476DBF-E0A1-4E54-9267-CA880425998C}" type="datetimeFigureOut">
              <a:rPr lang="cs-CZ"/>
              <a:pPr>
                <a:defRPr/>
              </a:pPr>
              <a:t>29.1.2013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FB2854-EF4A-4B54-97D3-F103A88E415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79E0E9C-D3A6-4D7C-B0CF-DEC93E8F0B9F}" type="datetimeFigureOut">
              <a:rPr lang="cs-CZ"/>
              <a:pPr>
                <a:defRPr/>
              </a:pPr>
              <a:t>29.1.2013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B13289-2050-474A-B221-90E2B472517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7433C32D-5347-47AE-9BF8-A40C5952E889}" type="datetimeFigureOut">
              <a:rPr lang="cs-CZ"/>
              <a:pPr>
                <a:defRPr/>
              </a:pPr>
              <a:t>29.1.2013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5554CFE7-7A06-47C5-B3F4-CCD7DBD946A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1" r:id="rId1"/>
    <p:sldLayoutId id="2147483670" r:id="rId2"/>
    <p:sldLayoutId id="2147483669" r:id="rId3"/>
    <p:sldLayoutId id="2147483668" r:id="rId4"/>
    <p:sldLayoutId id="2147483667" r:id="rId5"/>
    <p:sldLayoutId id="2147483666" r:id="rId6"/>
    <p:sldLayoutId id="2147483665" r:id="rId7"/>
    <p:sldLayoutId id="2147483664" r:id="rId8"/>
    <p:sldLayoutId id="2147483663" r:id="rId9"/>
    <p:sldLayoutId id="2147483662" r:id="rId10"/>
    <p:sldLayoutId id="2147483661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hyperlink" Target="http://cs.wikipedia.org/wiki/Soubor:Flags_of_the_Union_Jack_-_Czech.svg" TargetMode="External"/><Relationship Id="rId4" Type="http://schemas.openxmlformats.org/officeDocument/2006/relationships/image" Target="../media/image5.wmf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wmf"/><Relationship Id="rId13" Type="http://schemas.openxmlformats.org/officeDocument/2006/relationships/image" Target="../media/image18.gif"/><Relationship Id="rId18" Type="http://schemas.openxmlformats.org/officeDocument/2006/relationships/image" Target="../media/image22.wmf"/><Relationship Id="rId3" Type="http://schemas.openxmlformats.org/officeDocument/2006/relationships/image" Target="../media/image8.jpeg"/><Relationship Id="rId7" Type="http://schemas.openxmlformats.org/officeDocument/2006/relationships/image" Target="../media/image12.wmf"/><Relationship Id="rId12" Type="http://schemas.openxmlformats.org/officeDocument/2006/relationships/image" Target="../media/image17.gif"/><Relationship Id="rId17" Type="http://schemas.openxmlformats.org/officeDocument/2006/relationships/image" Target="../media/image21.wmf"/><Relationship Id="rId2" Type="http://schemas.openxmlformats.org/officeDocument/2006/relationships/image" Target="../media/image7.gif"/><Relationship Id="rId16" Type="http://schemas.openxmlformats.org/officeDocument/2006/relationships/image" Target="../media/image20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wmf"/><Relationship Id="rId11" Type="http://schemas.openxmlformats.org/officeDocument/2006/relationships/image" Target="../media/image16.wmf"/><Relationship Id="rId5" Type="http://schemas.openxmlformats.org/officeDocument/2006/relationships/image" Target="../media/image10.wmf"/><Relationship Id="rId15" Type="http://schemas.openxmlformats.org/officeDocument/2006/relationships/image" Target="../media/image19.gif"/><Relationship Id="rId10" Type="http://schemas.openxmlformats.org/officeDocument/2006/relationships/image" Target="../media/image15.png"/><Relationship Id="rId4" Type="http://schemas.openxmlformats.org/officeDocument/2006/relationships/image" Target="../media/image9.jpeg"/><Relationship Id="rId9" Type="http://schemas.openxmlformats.org/officeDocument/2006/relationships/image" Target="../media/image14.gif"/><Relationship Id="rId14" Type="http://schemas.openxmlformats.org/officeDocument/2006/relationships/hyperlink" Target="http://www.animationlibrary.com/animation/30551/Boxer/" TargetMode="Externa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jpeg"/><Relationship Id="rId13" Type="http://schemas.openxmlformats.org/officeDocument/2006/relationships/image" Target="../media/image34.wmf"/><Relationship Id="rId3" Type="http://schemas.openxmlformats.org/officeDocument/2006/relationships/image" Target="../media/image24.gif"/><Relationship Id="rId7" Type="http://schemas.openxmlformats.org/officeDocument/2006/relationships/image" Target="../media/image28.jpeg"/><Relationship Id="rId12" Type="http://schemas.openxmlformats.org/officeDocument/2006/relationships/image" Target="../media/image33.wmf"/><Relationship Id="rId17" Type="http://schemas.openxmlformats.org/officeDocument/2006/relationships/image" Target="../media/image38.wmf"/><Relationship Id="rId2" Type="http://schemas.openxmlformats.org/officeDocument/2006/relationships/image" Target="../media/image23.gif"/><Relationship Id="rId16" Type="http://schemas.openxmlformats.org/officeDocument/2006/relationships/image" Target="../media/image37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7.gif"/><Relationship Id="rId11" Type="http://schemas.openxmlformats.org/officeDocument/2006/relationships/image" Target="../media/image32.wmf"/><Relationship Id="rId5" Type="http://schemas.openxmlformats.org/officeDocument/2006/relationships/image" Target="../media/image26.gif"/><Relationship Id="rId15" Type="http://schemas.openxmlformats.org/officeDocument/2006/relationships/image" Target="../media/image36.wmf"/><Relationship Id="rId10" Type="http://schemas.openxmlformats.org/officeDocument/2006/relationships/image" Target="../media/image31.wmf"/><Relationship Id="rId4" Type="http://schemas.openxmlformats.org/officeDocument/2006/relationships/image" Target="../media/image25.gif"/><Relationship Id="rId9" Type="http://schemas.openxmlformats.org/officeDocument/2006/relationships/image" Target="../media/image30.wmf"/><Relationship Id="rId14" Type="http://schemas.openxmlformats.org/officeDocument/2006/relationships/image" Target="../media/image35.wm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45.jpeg"/><Relationship Id="rId13" Type="http://schemas.openxmlformats.org/officeDocument/2006/relationships/image" Target="../media/image50.gif"/><Relationship Id="rId3" Type="http://schemas.openxmlformats.org/officeDocument/2006/relationships/image" Target="../media/image40.gif"/><Relationship Id="rId7" Type="http://schemas.openxmlformats.org/officeDocument/2006/relationships/image" Target="../media/image44.jpeg"/><Relationship Id="rId12" Type="http://schemas.openxmlformats.org/officeDocument/2006/relationships/image" Target="../media/image49.gif"/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3.gif"/><Relationship Id="rId11" Type="http://schemas.openxmlformats.org/officeDocument/2006/relationships/image" Target="../media/image48.wmf"/><Relationship Id="rId5" Type="http://schemas.openxmlformats.org/officeDocument/2006/relationships/image" Target="../media/image42.gif"/><Relationship Id="rId15" Type="http://schemas.openxmlformats.org/officeDocument/2006/relationships/image" Target="../media/image52.wmf"/><Relationship Id="rId10" Type="http://schemas.openxmlformats.org/officeDocument/2006/relationships/image" Target="../media/image47.wmf"/><Relationship Id="rId4" Type="http://schemas.openxmlformats.org/officeDocument/2006/relationships/image" Target="../media/image41.gif"/><Relationship Id="rId9" Type="http://schemas.openxmlformats.org/officeDocument/2006/relationships/image" Target="../media/image46.png"/><Relationship Id="rId14" Type="http://schemas.openxmlformats.org/officeDocument/2006/relationships/image" Target="../media/image51.wmf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59.wmf"/><Relationship Id="rId3" Type="http://schemas.openxmlformats.org/officeDocument/2006/relationships/image" Target="../media/image54.gif"/><Relationship Id="rId7" Type="http://schemas.openxmlformats.org/officeDocument/2006/relationships/image" Target="../media/image58.wmf"/><Relationship Id="rId2" Type="http://schemas.openxmlformats.org/officeDocument/2006/relationships/image" Target="../media/image53.gi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7.gif"/><Relationship Id="rId5" Type="http://schemas.openxmlformats.org/officeDocument/2006/relationships/image" Target="../media/image56.wmf"/><Relationship Id="rId4" Type="http://schemas.openxmlformats.org/officeDocument/2006/relationships/image" Target="../media/image55.wmf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66.wmf"/><Relationship Id="rId3" Type="http://schemas.openxmlformats.org/officeDocument/2006/relationships/image" Target="../media/image61.gif"/><Relationship Id="rId7" Type="http://schemas.openxmlformats.org/officeDocument/2006/relationships/image" Target="../media/image65.gif"/><Relationship Id="rId2" Type="http://schemas.openxmlformats.org/officeDocument/2006/relationships/image" Target="../media/image60.gi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4.gif"/><Relationship Id="rId5" Type="http://schemas.openxmlformats.org/officeDocument/2006/relationships/image" Target="../media/image63.gif"/><Relationship Id="rId10" Type="http://schemas.openxmlformats.org/officeDocument/2006/relationships/image" Target="../media/image68.jpeg"/><Relationship Id="rId4" Type="http://schemas.openxmlformats.org/officeDocument/2006/relationships/image" Target="../media/image62.gif"/><Relationship Id="rId9" Type="http://schemas.openxmlformats.org/officeDocument/2006/relationships/image" Target="../media/image67.wmf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75.gif"/><Relationship Id="rId3" Type="http://schemas.openxmlformats.org/officeDocument/2006/relationships/image" Target="../media/image70.gif"/><Relationship Id="rId7" Type="http://schemas.openxmlformats.org/officeDocument/2006/relationships/image" Target="../media/image74.gif"/><Relationship Id="rId12" Type="http://schemas.openxmlformats.org/officeDocument/2006/relationships/image" Target="../media/image65.gif"/><Relationship Id="rId2" Type="http://schemas.openxmlformats.org/officeDocument/2006/relationships/image" Target="../media/image69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3.gif"/><Relationship Id="rId11" Type="http://schemas.openxmlformats.org/officeDocument/2006/relationships/image" Target="../media/image78.gif"/><Relationship Id="rId5" Type="http://schemas.openxmlformats.org/officeDocument/2006/relationships/image" Target="../media/image72.gif"/><Relationship Id="rId10" Type="http://schemas.openxmlformats.org/officeDocument/2006/relationships/image" Target="../media/image77.gif"/><Relationship Id="rId4" Type="http://schemas.openxmlformats.org/officeDocument/2006/relationships/image" Target="../media/image71.gif"/><Relationship Id="rId9" Type="http://schemas.openxmlformats.org/officeDocument/2006/relationships/image" Target="../media/image76.gif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83.png"/><Relationship Id="rId13" Type="http://schemas.openxmlformats.org/officeDocument/2006/relationships/image" Target="../media/image86.wmf"/><Relationship Id="rId18" Type="http://schemas.openxmlformats.org/officeDocument/2006/relationships/image" Target="../media/image65.gif"/><Relationship Id="rId3" Type="http://schemas.openxmlformats.org/officeDocument/2006/relationships/image" Target="../media/image80.wmf"/><Relationship Id="rId7" Type="http://schemas.openxmlformats.org/officeDocument/2006/relationships/hyperlink" Target="http://en.wikipedia.org/wiki/File:St_Patrick's_saltire.svg" TargetMode="External"/><Relationship Id="rId12" Type="http://schemas.openxmlformats.org/officeDocument/2006/relationships/image" Target="../media/image52.wmf"/><Relationship Id="rId17" Type="http://schemas.openxmlformats.org/officeDocument/2006/relationships/image" Target="../media/image89.gif"/><Relationship Id="rId2" Type="http://schemas.openxmlformats.org/officeDocument/2006/relationships/image" Target="../media/image79.wmf"/><Relationship Id="rId16" Type="http://schemas.openxmlformats.org/officeDocument/2006/relationships/image" Target="../media/image88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2.png"/><Relationship Id="rId11" Type="http://schemas.openxmlformats.org/officeDocument/2006/relationships/image" Target="../media/image85.wmf"/><Relationship Id="rId5" Type="http://schemas.openxmlformats.org/officeDocument/2006/relationships/hyperlink" Target="http://en.wikipedia.org/wiki/File:Flag_of_England.svg" TargetMode="External"/><Relationship Id="rId15" Type="http://schemas.openxmlformats.org/officeDocument/2006/relationships/image" Target="../media/image46.png"/><Relationship Id="rId10" Type="http://schemas.openxmlformats.org/officeDocument/2006/relationships/image" Target="../media/image84.png"/><Relationship Id="rId19" Type="http://schemas.openxmlformats.org/officeDocument/2006/relationships/image" Target="../media/image90.wmf"/><Relationship Id="rId4" Type="http://schemas.openxmlformats.org/officeDocument/2006/relationships/image" Target="../media/image81.wmf"/><Relationship Id="rId9" Type="http://schemas.openxmlformats.org/officeDocument/2006/relationships/hyperlink" Target="http://en.wikipedia.org/wiki/File:Flag_of_Scotland.svg" TargetMode="External"/><Relationship Id="rId14" Type="http://schemas.openxmlformats.org/officeDocument/2006/relationships/image" Target="../media/image87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84.png"/><Relationship Id="rId13" Type="http://schemas.openxmlformats.org/officeDocument/2006/relationships/image" Target="../media/image46.png"/><Relationship Id="rId18" Type="http://schemas.openxmlformats.org/officeDocument/2006/relationships/image" Target="../media/image65.gif"/><Relationship Id="rId3" Type="http://schemas.openxmlformats.org/officeDocument/2006/relationships/image" Target="../media/image80.wmf"/><Relationship Id="rId7" Type="http://schemas.openxmlformats.org/officeDocument/2006/relationships/hyperlink" Target="http://en.wikipedia.org/wiki/File:Flag_of_Scotland.svg" TargetMode="External"/><Relationship Id="rId12" Type="http://schemas.openxmlformats.org/officeDocument/2006/relationships/image" Target="../media/image87.png"/><Relationship Id="rId17" Type="http://schemas.openxmlformats.org/officeDocument/2006/relationships/image" Target="../media/image89.gif"/><Relationship Id="rId2" Type="http://schemas.openxmlformats.org/officeDocument/2006/relationships/image" Target="../media/image79.wmf"/><Relationship Id="rId16" Type="http://schemas.openxmlformats.org/officeDocument/2006/relationships/image" Target="../media/image8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2.png"/><Relationship Id="rId11" Type="http://schemas.openxmlformats.org/officeDocument/2006/relationships/image" Target="../media/image86.wmf"/><Relationship Id="rId5" Type="http://schemas.openxmlformats.org/officeDocument/2006/relationships/hyperlink" Target="http://en.wikipedia.org/wiki/File:Flag_of_England.svg" TargetMode="External"/><Relationship Id="rId15" Type="http://schemas.openxmlformats.org/officeDocument/2006/relationships/hyperlink" Target="http://en.wikipedia.org/wiki/File:St_Patrick's_saltire.svg" TargetMode="External"/><Relationship Id="rId10" Type="http://schemas.openxmlformats.org/officeDocument/2006/relationships/image" Target="../media/image52.wmf"/><Relationship Id="rId19" Type="http://schemas.openxmlformats.org/officeDocument/2006/relationships/image" Target="../media/image90.wmf"/><Relationship Id="rId4" Type="http://schemas.openxmlformats.org/officeDocument/2006/relationships/image" Target="../media/image81.wmf"/><Relationship Id="rId9" Type="http://schemas.openxmlformats.org/officeDocument/2006/relationships/image" Target="../media/image85.wmf"/><Relationship Id="rId14" Type="http://schemas.openxmlformats.org/officeDocument/2006/relationships/image" Target="../media/image88.jpe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office.microsoft.com/" TargetMode="External"/><Relationship Id="rId2" Type="http://schemas.openxmlformats.org/officeDocument/2006/relationships/hyperlink" Target="http://www.animationlibrary.com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google.cz/imgres?q=giant+causeway&amp;start" TargetMode="External"/><Relationship Id="rId4" Type="http://schemas.openxmlformats.org/officeDocument/2006/relationships/hyperlink" Target="http://heathersanimations.com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7" name="obrázek 1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643188" y="6072188"/>
            <a:ext cx="4000500" cy="785812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14338" name="Obrázek 7"/>
          <p:cNvPicPr>
            <a:picLocks noChangeAspect="1" noChangeArrowheads="1"/>
          </p:cNvPicPr>
          <p:nvPr/>
        </p:nvPicPr>
        <p:blipFill>
          <a:blip r:embed="rId4">
            <a:lum bright="40000" contrast="-70000"/>
          </a:blip>
          <a:srcRect/>
          <a:stretch>
            <a:fillRect/>
          </a:stretch>
        </p:blipFill>
        <p:spPr bwMode="auto">
          <a:xfrm>
            <a:off x="8072438" y="0"/>
            <a:ext cx="1071562" cy="1371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1" name="Nadpis 3"/>
          <p:cNvSpPr>
            <a:spLocks noGrp="1"/>
          </p:cNvSpPr>
          <p:nvPr>
            <p:ph type="ctrTitle"/>
          </p:nvPr>
        </p:nvSpPr>
        <p:spPr>
          <a:xfrm>
            <a:off x="428625" y="500063"/>
            <a:ext cx="7772400" cy="2376487"/>
          </a:xfrm>
        </p:spPr>
        <p:txBody>
          <a:bodyPr rtlCol="0">
            <a:noAutofit/>
          </a:bodyPr>
          <a:lstStyle/>
          <a:p>
            <a:pPr algn="l" eaLnBrk="1" fontAlgn="auto" hangingPunct="1">
              <a:spcAft>
                <a:spcPts val="0"/>
              </a:spcAft>
              <a:defRPr/>
            </a:pPr>
            <a:r>
              <a:rPr lang="cs-CZ" sz="2400" dirty="0">
                <a:latin typeface="+mn-lt"/>
                <a:cs typeface="Times New Roman" pitchFamily="18" charset="0"/>
              </a:rPr>
              <a:t>Název školy: ZŠ Klášterec nad Ohří, Krátká 676</a:t>
            </a:r>
            <a:br>
              <a:rPr lang="cs-CZ" sz="2400" dirty="0">
                <a:latin typeface="+mn-lt"/>
                <a:cs typeface="Times New Roman" pitchFamily="18" charset="0"/>
              </a:rPr>
            </a:br>
            <a:r>
              <a:rPr lang="cs-CZ" sz="2400" dirty="0">
                <a:latin typeface="+mn-lt"/>
                <a:cs typeface="Times New Roman" pitchFamily="18" charset="0"/>
              </a:rPr>
              <a:t>Autor: </a:t>
            </a:r>
            <a:r>
              <a:rPr lang="cs-CZ" sz="2400" dirty="0" smtClean="0">
                <a:latin typeface="+mn-lt"/>
                <a:cs typeface="Times New Roman" pitchFamily="18" charset="0"/>
              </a:rPr>
              <a:t>Lenka </a:t>
            </a:r>
            <a:r>
              <a:rPr lang="cs-CZ" sz="2400" dirty="0" err="1" smtClean="0">
                <a:latin typeface="+mn-lt"/>
                <a:cs typeface="Times New Roman" pitchFamily="18" charset="0"/>
              </a:rPr>
              <a:t>Špillerová</a:t>
            </a:r>
            <a:r>
              <a:rPr lang="cs-CZ" sz="2400" dirty="0">
                <a:latin typeface="+mn-lt"/>
                <a:cs typeface="Times New Roman" pitchFamily="18" charset="0"/>
              </a:rPr>
              <a:t/>
            </a:r>
            <a:br>
              <a:rPr lang="cs-CZ" sz="2400" dirty="0">
                <a:latin typeface="+mn-lt"/>
                <a:cs typeface="Times New Roman" pitchFamily="18" charset="0"/>
              </a:rPr>
            </a:br>
            <a:r>
              <a:rPr lang="cs-CZ" sz="2400" dirty="0">
                <a:latin typeface="+mn-lt"/>
                <a:cs typeface="Times New Roman" pitchFamily="18" charset="0"/>
              </a:rPr>
              <a:t>Název materiálu: </a:t>
            </a:r>
            <a:r>
              <a:rPr lang="cs-CZ" sz="2400" dirty="0" smtClean="0">
                <a:latin typeface="+mn-lt"/>
                <a:cs typeface="Times New Roman" pitchFamily="18" charset="0"/>
              </a:rPr>
              <a:t>VY_32_INOVACE_09_42_Great </a:t>
            </a:r>
            <a:r>
              <a:rPr lang="cs-CZ" sz="2400" dirty="0" err="1" smtClean="0">
                <a:latin typeface="+mn-lt"/>
                <a:cs typeface="Times New Roman" pitchFamily="18" charset="0"/>
              </a:rPr>
              <a:t>Britain</a:t>
            </a:r>
            <a:r>
              <a:rPr lang="cs-CZ" sz="2400" dirty="0" smtClean="0">
                <a:latin typeface="+mn-lt"/>
                <a:cs typeface="Times New Roman" pitchFamily="18" charset="0"/>
              </a:rPr>
              <a:t/>
            </a:r>
            <a:br>
              <a:rPr lang="cs-CZ" sz="2400" dirty="0" smtClean="0">
                <a:latin typeface="+mn-lt"/>
                <a:cs typeface="Times New Roman" pitchFamily="18" charset="0"/>
              </a:rPr>
            </a:br>
            <a:r>
              <a:rPr lang="cs-CZ" sz="2400" dirty="0" smtClean="0">
                <a:latin typeface="+mn-lt"/>
                <a:cs typeface="Times New Roman" pitchFamily="18" charset="0"/>
              </a:rPr>
              <a:t>Číslo </a:t>
            </a:r>
            <a:r>
              <a:rPr lang="cs-CZ" sz="2400" dirty="0">
                <a:latin typeface="+mn-lt"/>
                <a:cs typeface="Times New Roman" pitchFamily="18" charset="0"/>
              </a:rPr>
              <a:t>projektu: CZ.1.07/1.4.00/21.1115 </a:t>
            </a: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b="1" dirty="0">
                <a:latin typeface="Times New Roman" pitchFamily="18" charset="0"/>
                <a:cs typeface="Times New Roman" pitchFamily="18" charset="0"/>
              </a:rPr>
            </a:br>
            <a:endParaRPr lang="cs-CZ" sz="28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340" name="Podnadpis 4"/>
          <p:cNvSpPr>
            <a:spLocks noGrp="1"/>
          </p:cNvSpPr>
          <p:nvPr>
            <p:ph type="subTitle" idx="1"/>
          </p:nvPr>
        </p:nvSpPr>
        <p:spPr>
          <a:xfrm>
            <a:off x="250825" y="4286250"/>
            <a:ext cx="8642350" cy="1714500"/>
          </a:xfrm>
        </p:spPr>
        <p:txBody>
          <a:bodyPr/>
          <a:lstStyle/>
          <a:p>
            <a:pPr algn="l" eaLnBrk="1" hangingPunct="1">
              <a:lnSpc>
                <a:spcPct val="80000"/>
              </a:lnSpc>
            </a:pPr>
            <a:r>
              <a:rPr lang="cs-CZ" sz="2000" b="1" smtClean="0">
                <a:solidFill>
                  <a:schemeClr val="tx1"/>
                </a:solidFill>
              </a:rPr>
              <a:t>Anotace: </a:t>
            </a:r>
            <a:r>
              <a:rPr lang="cs-CZ" sz="2400" smtClean="0">
                <a:solidFill>
                  <a:schemeClr val="tx1"/>
                </a:solidFill>
                <a:effectLst>
                  <a:outerShdw blurRad="38100" dist="38100" dir="2700000" algn="tl">
                    <a:srgbClr val="1F497D"/>
                  </a:outerShdw>
                </a:effectLst>
              </a:rPr>
              <a:t>Prezentace slouží jako doplňkový materiál k výkladu o Spojených státech amerických pro 7.ročník. Žák se seznamuje se základními geografickými, historickými  i politickými fakty a kulturou.</a:t>
            </a:r>
            <a:r>
              <a:rPr lang="cs-CZ" sz="2400" smtClean="0">
                <a:solidFill>
                  <a:schemeClr val="tx1"/>
                </a:solidFill>
              </a:rPr>
              <a:t> 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928802"/>
            <a:ext cx="9144000" cy="4197361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= </a:t>
            </a:r>
            <a:r>
              <a:rPr lang="cs-CZ" sz="2800" dirty="0" err="1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</a:t>
            </a:r>
            <a:r>
              <a:rPr lang="cs-CZ" sz="2800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800" dirty="0" err="1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United</a:t>
            </a:r>
            <a:r>
              <a:rPr lang="cs-CZ" sz="2800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800" dirty="0" err="1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Kingdom</a:t>
            </a:r>
            <a:r>
              <a:rPr lang="cs-CZ" sz="2800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800" dirty="0" err="1" smtClean="0"/>
              <a:t>of</a:t>
            </a:r>
            <a:r>
              <a:rPr lang="cs-CZ" sz="2800" dirty="0" smtClean="0"/>
              <a:t> </a:t>
            </a:r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Great </a:t>
            </a:r>
            <a:r>
              <a:rPr lang="cs-CZ" sz="2800" b="1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Britain</a:t>
            </a:r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800" dirty="0" smtClean="0"/>
              <a:t> </a:t>
            </a:r>
            <a:r>
              <a:rPr lang="cs-CZ" sz="2800" dirty="0" err="1" smtClean="0"/>
              <a:t>and</a:t>
            </a:r>
            <a:r>
              <a:rPr lang="cs-CZ" sz="2800" dirty="0" smtClean="0"/>
              <a:t> </a:t>
            </a:r>
            <a:r>
              <a:rPr lang="cs-CZ" sz="2800" dirty="0" err="1" smtClean="0">
                <a:ln>
                  <a:solidFill>
                    <a:srgbClr val="00B050"/>
                  </a:solidFill>
                </a:ln>
                <a:solidFill>
                  <a:srgbClr val="3CED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Northern</a:t>
            </a:r>
            <a:r>
              <a:rPr lang="cs-CZ" sz="2800" dirty="0" smtClean="0">
                <a:ln>
                  <a:solidFill>
                    <a:srgbClr val="00B050"/>
                  </a:solidFill>
                </a:ln>
                <a:solidFill>
                  <a:srgbClr val="3CED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800" dirty="0" err="1" smtClean="0">
                <a:ln>
                  <a:solidFill>
                    <a:srgbClr val="00B050"/>
                  </a:solidFill>
                </a:ln>
                <a:solidFill>
                  <a:srgbClr val="3CED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Ireland</a:t>
            </a:r>
            <a:r>
              <a:rPr lang="cs-CZ" sz="2800" dirty="0" smtClean="0">
                <a:ln>
                  <a:solidFill>
                    <a:srgbClr val="00B050"/>
                  </a:solidFill>
                </a:ln>
                <a:solidFill>
                  <a:srgbClr val="3CED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sz="2800" dirty="0">
              <a:ln>
                <a:solidFill>
                  <a:srgbClr val="00B050"/>
                </a:solidFill>
              </a:ln>
              <a:solidFill>
                <a:srgbClr val="3CED33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6386" name="Picture 8" descr="uk glitter animation"/>
          <p:cNvPicPr>
            <a:picLocks noChangeAspect="1" noChangeArrowheads="1" noCrop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563938" y="476250"/>
            <a:ext cx="2214562" cy="1470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Picture 18" descr="Zobrazit podrobnosti"/>
          <p:cNvPicPr>
            <a:picLocks noChangeAspect="1" noChangeArrowheads="1"/>
          </p:cNvPicPr>
          <p:nvPr/>
        </p:nvPicPr>
        <p:blipFill>
          <a:blip r:embed="rId3"/>
          <a:srcRect l="3906" r="2344"/>
          <a:stretch>
            <a:fillRect/>
          </a:stretch>
        </p:blipFill>
        <p:spPr bwMode="auto">
          <a:xfrm>
            <a:off x="4500563" y="2997200"/>
            <a:ext cx="3303587" cy="3522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" name="Šipka doprava 12"/>
          <p:cNvSpPr/>
          <p:nvPr/>
        </p:nvSpPr>
        <p:spPr>
          <a:xfrm rot="3080754">
            <a:off x="4259263" y="3414713"/>
            <a:ext cx="2574925" cy="66675"/>
          </a:xfrm>
          <a:prstGeom prst="rightArrow">
            <a:avLst/>
          </a:prstGeom>
          <a:solidFill>
            <a:schemeClr val="tx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>
              <a:solidFill>
                <a:srgbClr val="FFC000"/>
              </a:solidFill>
            </a:endParaRPr>
          </a:p>
        </p:txBody>
      </p:sp>
      <p:pic>
        <p:nvPicPr>
          <p:cNvPr id="7" name="Picture 3" descr="C:\Users\Uživatel\AppData\Local\Microsoft\Windows\Temporary Internet Files\Content.IE5\ZB4EP2F3\MC900203062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55650" y="549275"/>
            <a:ext cx="1803400" cy="1295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" name="Šipka doprava 8"/>
          <p:cNvSpPr/>
          <p:nvPr/>
        </p:nvSpPr>
        <p:spPr>
          <a:xfrm rot="7340805" flipV="1">
            <a:off x="5055394" y="3529807"/>
            <a:ext cx="2649537" cy="44450"/>
          </a:xfrm>
          <a:prstGeom prst="rightArrow">
            <a:avLst/>
          </a:prstGeom>
          <a:solidFill>
            <a:srgbClr val="3CED33"/>
          </a:solidFill>
          <a:ln>
            <a:solidFill>
              <a:srgbClr val="3CED3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>
              <a:solidFill>
                <a:srgbClr val="FFC000"/>
              </a:solidFill>
            </a:endParaRPr>
          </a:p>
        </p:txBody>
      </p:sp>
      <p:pic>
        <p:nvPicPr>
          <p:cNvPr id="11" name="Picture 2" descr="Flags of the Union Jack - Czech.svg">
            <a:hlinkClick r:id="rId5"/>
          </p:cNvPr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395288" y="3284538"/>
            <a:ext cx="3816350" cy="3092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428625" y="5500688"/>
            <a:ext cx="157162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Calibri" pitchFamily="34" charset="0"/>
              </a:rPr>
              <a:t>the flag -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2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13" grpId="0" animBg="1"/>
      <p:bldP spid="9" grpId="0" animBg="1"/>
      <p:bldP spid="10" grpId="0" build="allAtOnce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5543550" cy="4525963"/>
          </a:xfrm>
        </p:spPr>
        <p:txBody>
          <a:bodyPr/>
          <a:lstStyle/>
          <a:p>
            <a:pPr eaLnBrk="1" hangingPunct="1">
              <a:buFont typeface="Arial" charset="0"/>
              <a:buNone/>
            </a:pPr>
            <a:r>
              <a:rPr lang="cs-CZ" b="1" smtClean="0"/>
              <a:t> </a:t>
            </a:r>
            <a:endParaRPr lang="cs-CZ" smtClean="0"/>
          </a:p>
        </p:txBody>
      </p:sp>
      <p:pic>
        <p:nvPicPr>
          <p:cNvPr id="17410" name="Picture 6" descr="uk flag animation"/>
          <p:cNvPicPr>
            <a:picLocks noChangeAspect="1" noChangeArrowheads="1" noCrop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57188" y="214313"/>
            <a:ext cx="2643187" cy="1982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7411" name="TextovéPole 7"/>
          <p:cNvSpPr txBox="1">
            <a:spLocks noChangeArrowheads="1"/>
          </p:cNvSpPr>
          <p:nvPr/>
        </p:nvSpPr>
        <p:spPr bwMode="auto">
          <a:xfrm>
            <a:off x="3132138" y="285750"/>
            <a:ext cx="5654675" cy="2862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3600" b="1">
                <a:latin typeface="Calibri" pitchFamily="34" charset="0"/>
              </a:rPr>
              <a:t>GB</a:t>
            </a:r>
          </a:p>
          <a:p>
            <a:pPr algn="ctr"/>
            <a:r>
              <a:rPr lang="cs-CZ" sz="3600" b="1">
                <a:latin typeface="Calibri" pitchFamily="34" charset="0"/>
              </a:rPr>
              <a:t>= Great Britain </a:t>
            </a:r>
          </a:p>
          <a:p>
            <a:pPr algn="ctr"/>
            <a:r>
              <a:rPr lang="cs-CZ" sz="3600" b="1">
                <a:latin typeface="Calibri" pitchFamily="34" charset="0"/>
              </a:rPr>
              <a:t> </a:t>
            </a:r>
          </a:p>
          <a:p>
            <a:pPr algn="ctr"/>
            <a:r>
              <a:rPr lang="cs-CZ" sz="3600" b="1">
                <a:latin typeface="Calibri" pitchFamily="34" charset="0"/>
              </a:rPr>
              <a:t>    </a:t>
            </a:r>
            <a:r>
              <a:rPr lang="cs-CZ" sz="3200" b="1">
                <a:latin typeface="Calibri" pitchFamily="34" charset="0"/>
              </a:rPr>
              <a:t>England + Wales + Scotland  </a:t>
            </a:r>
          </a:p>
          <a:p>
            <a:pPr algn="ctr"/>
            <a:endParaRPr lang="cs-CZ" sz="3600" b="1">
              <a:latin typeface="Calibri" pitchFamily="34" charset="0"/>
            </a:endParaRPr>
          </a:p>
        </p:txBody>
      </p:sp>
      <p:pic>
        <p:nvPicPr>
          <p:cNvPr id="6" name="Picture 30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85720" y="2285992"/>
            <a:ext cx="1611067" cy="1611066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7" name="Picture 28" descr="Zobrazit podrobnosti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85918" y="3357562"/>
            <a:ext cx="1571637" cy="1571636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7414" name="Picture 2" descr="C:\Users\Uživatel\AppData\Local\Microsoft\Windows\Temporary Internet Files\Content.IE5\IP5UHA2L\MC900199196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7715250" y="214313"/>
            <a:ext cx="1239838" cy="115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7415" name="TextovéPole 8"/>
          <p:cNvSpPr txBox="1">
            <a:spLocks noChangeArrowheads="1"/>
          </p:cNvSpPr>
          <p:nvPr/>
        </p:nvSpPr>
        <p:spPr bwMode="auto">
          <a:xfrm>
            <a:off x="4286250" y="5072063"/>
            <a:ext cx="2303463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>
              <a:latin typeface="Calibri" pitchFamily="34" charset="0"/>
            </a:endParaRPr>
          </a:p>
        </p:txBody>
      </p:sp>
      <p:pic>
        <p:nvPicPr>
          <p:cNvPr id="17416" name="Picture 8" descr="C:\Users\Uživatel\AppData\Local\Microsoft\Windows\Temporary Internet Files\Content.IE5\IP5UHA2L\MC900293186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1214438" y="4000500"/>
            <a:ext cx="1079500" cy="1169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7" name="Picture 5" descr="C:\Users\Uživatel\AppData\Local\Microsoft\Windows\Temporary Internet Files\Content.IE5\Y5Y948BU\MC900239511[1].wmf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5286375" y="4429125"/>
            <a:ext cx="1016000" cy="13604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8" name="Picture 6" descr="C:\Users\Uživatel\AppData\Local\Microsoft\Windows\Temporary Internet Files\Content.IE5\4BYY4D0J\MC900279736[1].wmf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7000875" y="4429125"/>
            <a:ext cx="1966913" cy="160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9" name="Picture 2" descr="F:\animals obrázky\animal2link[1].gif"/>
          <p:cNvPicPr>
            <a:picLocks noChangeAspect="1" noChangeArrowheads="1" noCrop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5715000" y="2571750"/>
            <a:ext cx="523875" cy="590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20" name="Picture 2" descr="C:\Users\Uživatel\AppData\Local\Microsoft\Windows\Temporary Internet Files\Content.IE5\ICOZSF2P\MC900441788[1].png"/>
          <p:cNvPicPr>
            <a:picLocks noChangeAspect="1" noChangeArrowheads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>
            <a:off x="5572125" y="5643563"/>
            <a:ext cx="1000125" cy="1000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21" name="Picture 1" descr="C:\Program Files (x86)\Microsoft Office\MEDIA\CAGCAT10\j0299763.wmf"/>
          <p:cNvPicPr>
            <a:picLocks noChangeAspect="1" noChangeArrowheads="1"/>
          </p:cNvPicPr>
          <p:nvPr/>
        </p:nvPicPr>
        <p:blipFill>
          <a:blip r:embed="rId11"/>
          <a:srcRect/>
          <a:stretch>
            <a:fillRect/>
          </a:stretch>
        </p:blipFill>
        <p:spPr bwMode="auto">
          <a:xfrm>
            <a:off x="7715250" y="5715000"/>
            <a:ext cx="1112838" cy="915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22" name="Picture 2" descr="F:\animals obrázky\animal2link[1].gif"/>
          <p:cNvPicPr>
            <a:picLocks noChangeAspect="1" noChangeArrowheads="1" noCrop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5500688" y="2786063"/>
            <a:ext cx="523875" cy="590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23" name="Picture 2" descr="F:\animals obrázky\animal2link[1].gif"/>
          <p:cNvPicPr>
            <a:picLocks noChangeAspect="1" noChangeArrowheads="1" noCrop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5643563" y="3071813"/>
            <a:ext cx="523875" cy="590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24" name="Picture 2" descr="F:\animals obrázky\animal2link[1].gif"/>
          <p:cNvPicPr>
            <a:picLocks noChangeAspect="1" noChangeArrowheads="1" noCrop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6000750" y="3143250"/>
            <a:ext cx="523875" cy="590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25" name="Picture 2" descr="F:\animals obrázky\animal2link[1].gif"/>
          <p:cNvPicPr>
            <a:picLocks noChangeAspect="1" noChangeArrowheads="1" noCrop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6072188" y="2643188"/>
            <a:ext cx="523875" cy="590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26" name="Picture 2" descr="F:\animals obrázky\animal2link[1].gif"/>
          <p:cNvPicPr>
            <a:picLocks noChangeAspect="1" noChangeArrowheads="1" noCrop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6224588" y="2795588"/>
            <a:ext cx="523875" cy="590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27" name="Picture 2" descr="F:\animals obrázky\animal2link[1].gif"/>
          <p:cNvPicPr>
            <a:picLocks noChangeAspect="1" noChangeArrowheads="1" noCrop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6357938" y="3000375"/>
            <a:ext cx="523875" cy="590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28" name="Picture 2" descr="F:\animals obrázky\animal2link[1].gif"/>
          <p:cNvPicPr>
            <a:picLocks noChangeAspect="1" noChangeArrowheads="1" noCrop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6786563" y="3071813"/>
            <a:ext cx="523875" cy="590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29" name="Picture 2" descr="F:\animals obrázky\animal2link[1].gif"/>
          <p:cNvPicPr>
            <a:picLocks noChangeAspect="1" noChangeArrowheads="1" noCrop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6786563" y="2571750"/>
            <a:ext cx="523875" cy="590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30" name="Picture 2" descr="F:\animals obrázky\animal2link[1].gif"/>
          <p:cNvPicPr>
            <a:picLocks noChangeAspect="1" noChangeArrowheads="1" noCrop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7000875" y="2714625"/>
            <a:ext cx="523875" cy="590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31" name="Picture 2" descr="F:\animals obrázky\animal2link[1].gif"/>
          <p:cNvPicPr>
            <a:picLocks noChangeAspect="1" noChangeArrowheads="1" noCrop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7358063" y="2500313"/>
            <a:ext cx="523875" cy="590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32" name="Picture 2" descr="F:\animals obrázky\animal2link[1].gif"/>
          <p:cNvPicPr>
            <a:picLocks noChangeAspect="1" noChangeArrowheads="1" noCrop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7286625" y="2857500"/>
            <a:ext cx="523875" cy="590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33" name="Picture 3" descr="F:\animals obrázky\sheep128[1].gif"/>
          <p:cNvPicPr>
            <a:picLocks noChangeAspect="1" noChangeArrowheads="1" noCrop="1"/>
          </p:cNvPicPr>
          <p:nvPr/>
        </p:nvPicPr>
        <p:blipFill>
          <a:blip r:embed="rId12"/>
          <a:srcRect/>
          <a:stretch>
            <a:fillRect/>
          </a:stretch>
        </p:blipFill>
        <p:spPr bwMode="auto">
          <a:xfrm>
            <a:off x="8215313" y="2571750"/>
            <a:ext cx="714375" cy="573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34" name="Picture 3" descr="F:\animals obrázky\sheep128[1].gif"/>
          <p:cNvPicPr>
            <a:picLocks noChangeAspect="1" noChangeArrowheads="1" noCrop="1"/>
          </p:cNvPicPr>
          <p:nvPr/>
        </p:nvPicPr>
        <p:blipFill>
          <a:blip r:embed="rId12"/>
          <a:srcRect/>
          <a:stretch>
            <a:fillRect/>
          </a:stretch>
        </p:blipFill>
        <p:spPr bwMode="auto">
          <a:xfrm>
            <a:off x="7929563" y="2786063"/>
            <a:ext cx="714375" cy="573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35" name="Picture 3" descr="F:\animals obrázky\sheep128[1].gif"/>
          <p:cNvPicPr>
            <a:picLocks noChangeAspect="1" noChangeArrowheads="1" noCrop="1"/>
          </p:cNvPicPr>
          <p:nvPr/>
        </p:nvPicPr>
        <p:blipFill>
          <a:blip r:embed="rId12"/>
          <a:srcRect/>
          <a:stretch>
            <a:fillRect/>
          </a:stretch>
        </p:blipFill>
        <p:spPr bwMode="auto">
          <a:xfrm>
            <a:off x="8429625" y="2928938"/>
            <a:ext cx="714375" cy="573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36" name="Picture 3" descr="F:\animals obrázky\sheep128[1].gif"/>
          <p:cNvPicPr>
            <a:picLocks noChangeAspect="1" noChangeArrowheads="1" noCrop="1"/>
          </p:cNvPicPr>
          <p:nvPr/>
        </p:nvPicPr>
        <p:blipFill>
          <a:blip r:embed="rId12"/>
          <a:srcRect/>
          <a:stretch>
            <a:fillRect/>
          </a:stretch>
        </p:blipFill>
        <p:spPr bwMode="auto">
          <a:xfrm>
            <a:off x="7929563" y="3071813"/>
            <a:ext cx="714375" cy="573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37" name="Picture 3" descr="F:\animals obrázky\sheep128[1].gif"/>
          <p:cNvPicPr>
            <a:picLocks noChangeAspect="1" noChangeArrowheads="1" noCrop="1"/>
          </p:cNvPicPr>
          <p:nvPr/>
        </p:nvPicPr>
        <p:blipFill>
          <a:blip r:embed="rId12"/>
          <a:srcRect/>
          <a:stretch>
            <a:fillRect/>
          </a:stretch>
        </p:blipFill>
        <p:spPr bwMode="auto">
          <a:xfrm>
            <a:off x="8081963" y="3224213"/>
            <a:ext cx="714375" cy="573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38" name="Picture 3" descr="F:\animals obrázky\sheep128[1].gif"/>
          <p:cNvPicPr>
            <a:picLocks noChangeAspect="1" noChangeArrowheads="1" noCrop="1"/>
          </p:cNvPicPr>
          <p:nvPr/>
        </p:nvPicPr>
        <p:blipFill>
          <a:blip r:embed="rId12"/>
          <a:srcRect/>
          <a:stretch>
            <a:fillRect/>
          </a:stretch>
        </p:blipFill>
        <p:spPr bwMode="auto">
          <a:xfrm>
            <a:off x="8429625" y="3357563"/>
            <a:ext cx="714375" cy="573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39" name="Picture 2" descr="F:\animals obrázky\animal2link[1].gif"/>
          <p:cNvPicPr>
            <a:picLocks noChangeAspect="1" noChangeArrowheads="1" noCrop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5214938" y="2571750"/>
            <a:ext cx="523875" cy="590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40" name="Picture 21" descr="golf animations"/>
          <p:cNvPicPr>
            <a:picLocks noChangeAspect="1" noChangeArrowheads="1" noCrop="1"/>
          </p:cNvPicPr>
          <p:nvPr/>
        </p:nvPicPr>
        <p:blipFill>
          <a:blip r:embed="rId13"/>
          <a:srcRect/>
          <a:stretch>
            <a:fillRect/>
          </a:stretch>
        </p:blipFill>
        <p:spPr bwMode="auto">
          <a:xfrm>
            <a:off x="5929313" y="3714750"/>
            <a:ext cx="1390650" cy="1428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41" name="Picture 3" descr="F:\animals obrázky\sheep128[1].gif"/>
          <p:cNvPicPr>
            <a:picLocks noChangeAspect="1" noChangeArrowheads="1" noCrop="1"/>
          </p:cNvPicPr>
          <p:nvPr/>
        </p:nvPicPr>
        <p:blipFill>
          <a:blip r:embed="rId12"/>
          <a:srcRect/>
          <a:stretch>
            <a:fillRect/>
          </a:stretch>
        </p:blipFill>
        <p:spPr bwMode="auto">
          <a:xfrm flipH="1">
            <a:off x="3714750" y="2857500"/>
            <a:ext cx="714375" cy="573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42" name="Picture 3" descr="F:\animals obrázky\sheep128[1].gif"/>
          <p:cNvPicPr>
            <a:picLocks noChangeAspect="1" noChangeArrowheads="1" noCrop="1"/>
          </p:cNvPicPr>
          <p:nvPr/>
        </p:nvPicPr>
        <p:blipFill>
          <a:blip r:embed="rId12"/>
          <a:srcRect/>
          <a:stretch>
            <a:fillRect/>
          </a:stretch>
        </p:blipFill>
        <p:spPr bwMode="auto">
          <a:xfrm flipH="1">
            <a:off x="4143375" y="2714625"/>
            <a:ext cx="714375" cy="573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43" name="Picture 3" descr="F:\animals obrázky\sheep128[1].gif"/>
          <p:cNvPicPr>
            <a:picLocks noChangeAspect="1" noChangeArrowheads="1" noCrop="1"/>
          </p:cNvPicPr>
          <p:nvPr/>
        </p:nvPicPr>
        <p:blipFill>
          <a:blip r:embed="rId12"/>
          <a:srcRect/>
          <a:stretch>
            <a:fillRect/>
          </a:stretch>
        </p:blipFill>
        <p:spPr bwMode="auto">
          <a:xfrm flipH="1">
            <a:off x="4500563" y="2928938"/>
            <a:ext cx="714375" cy="573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44" name="Picture 3" descr="F:\animals obrázky\sheep128[1].gif"/>
          <p:cNvPicPr>
            <a:picLocks noChangeAspect="1" noChangeArrowheads="1" noCrop="1"/>
          </p:cNvPicPr>
          <p:nvPr/>
        </p:nvPicPr>
        <p:blipFill>
          <a:blip r:embed="rId12"/>
          <a:srcRect/>
          <a:stretch>
            <a:fillRect/>
          </a:stretch>
        </p:blipFill>
        <p:spPr bwMode="auto">
          <a:xfrm flipH="1">
            <a:off x="4071938" y="3143250"/>
            <a:ext cx="714375" cy="573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45" name="Picture 32" descr="Boxer">
            <a:hlinkClick r:id="rId14"/>
          </p:cNvPr>
          <p:cNvPicPr>
            <a:picLocks noChangeAspect="1" noChangeArrowheads="1" noCrop="1"/>
          </p:cNvPicPr>
          <p:nvPr/>
        </p:nvPicPr>
        <p:blipFill>
          <a:blip r:embed="rId15"/>
          <a:srcRect/>
          <a:stretch>
            <a:fillRect/>
          </a:stretch>
        </p:blipFill>
        <p:spPr bwMode="auto">
          <a:xfrm>
            <a:off x="6357938" y="5214938"/>
            <a:ext cx="928687" cy="14493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46" name="Picture 2" descr="C:\Users\Uživatel\AppData\Local\Microsoft\Windows\Temporary Internet Files\Content.IE5\VBAYZIW0\MC900318722[1].wmf"/>
          <p:cNvPicPr>
            <a:picLocks noChangeAspect="1" noChangeArrowheads="1"/>
          </p:cNvPicPr>
          <p:nvPr/>
        </p:nvPicPr>
        <p:blipFill>
          <a:blip r:embed="rId16"/>
          <a:srcRect/>
          <a:stretch>
            <a:fillRect/>
          </a:stretch>
        </p:blipFill>
        <p:spPr bwMode="auto">
          <a:xfrm>
            <a:off x="3929063" y="3857625"/>
            <a:ext cx="1071562" cy="14843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47" name="Picture 4" descr="C:\Users\Uživatel\AppData\Local\Microsoft\Windows\Temporary Internet Files\Content.IE5\8AIZHU4M\MC900090233[1].wmf"/>
          <p:cNvPicPr>
            <a:picLocks noChangeAspect="1" noChangeArrowheads="1"/>
          </p:cNvPicPr>
          <p:nvPr/>
        </p:nvPicPr>
        <p:blipFill>
          <a:blip r:embed="rId17"/>
          <a:srcRect/>
          <a:stretch>
            <a:fillRect/>
          </a:stretch>
        </p:blipFill>
        <p:spPr bwMode="auto">
          <a:xfrm>
            <a:off x="2714625" y="5143500"/>
            <a:ext cx="1666875" cy="1557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48" name="Picture 9" descr="C:\Users\Uživatel\AppData\Local\Microsoft\Windows\Temporary Internet Files\Content.IE5\J98ZSRE6\MC900053955[1].wmf"/>
          <p:cNvPicPr>
            <a:picLocks noChangeAspect="1" noChangeArrowheads="1"/>
          </p:cNvPicPr>
          <p:nvPr/>
        </p:nvPicPr>
        <p:blipFill>
          <a:blip r:embed="rId18"/>
          <a:srcRect/>
          <a:stretch>
            <a:fillRect/>
          </a:stretch>
        </p:blipFill>
        <p:spPr bwMode="auto">
          <a:xfrm>
            <a:off x="4357688" y="5072063"/>
            <a:ext cx="1516062" cy="1571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4" name="TextovéPole 43"/>
          <p:cNvSpPr txBox="1">
            <a:spLocks noChangeArrowheads="1"/>
          </p:cNvSpPr>
          <p:nvPr/>
        </p:nvSpPr>
        <p:spPr bwMode="auto">
          <a:xfrm>
            <a:off x="500063" y="5857875"/>
            <a:ext cx="242887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Calibri" pitchFamily="34" charset="0"/>
              </a:rPr>
              <a:t>popular sports</a:t>
            </a:r>
          </a:p>
        </p:txBody>
      </p:sp>
      <p:sp>
        <p:nvSpPr>
          <p:cNvPr id="46" name="TextovéPole 45"/>
          <p:cNvSpPr txBox="1">
            <a:spLocks noChangeArrowheads="1"/>
          </p:cNvSpPr>
          <p:nvPr/>
        </p:nvSpPr>
        <p:spPr bwMode="auto">
          <a:xfrm>
            <a:off x="285750" y="4643438"/>
            <a:ext cx="1214438" cy="492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600">
                <a:latin typeface="Calibri" pitchFamily="34" charset="0"/>
              </a:rPr>
              <a:t>pounds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4" dur="80"/>
                                        <p:tgtEl>
                                          <p:spTgt spid="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5" dur="80"/>
                                        <p:tgtEl>
                                          <p:spTgt spid="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80"/>
                                        <p:tgtEl>
                                          <p:spTgt spid="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4" grpId="0" build="p"/>
      <p:bldP spid="46" grpId="0" build="allAtOnce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Zástupný symbol pro obsah 2"/>
          <p:cNvSpPr>
            <a:spLocks noGrp="1"/>
          </p:cNvSpPr>
          <p:nvPr>
            <p:ph idx="1"/>
          </p:nvPr>
        </p:nvSpPr>
        <p:spPr>
          <a:xfrm>
            <a:off x="500063" y="1285875"/>
            <a:ext cx="8186737" cy="3079750"/>
          </a:xfrm>
        </p:spPr>
        <p:txBody>
          <a:bodyPr/>
          <a:lstStyle/>
          <a:p>
            <a:pPr eaLnBrk="1" hangingPunct="1"/>
            <a:r>
              <a:rPr lang="cs-CZ" i="1" smtClean="0"/>
              <a:t>saint : George</a:t>
            </a:r>
          </a:p>
          <a:p>
            <a:pPr eaLnBrk="1" hangingPunct="1"/>
            <a:r>
              <a:rPr lang="cs-CZ" i="1" smtClean="0"/>
              <a:t>national flower: rose</a:t>
            </a:r>
          </a:p>
          <a:p>
            <a:pPr eaLnBrk="1" hangingPunct="1"/>
            <a:r>
              <a:rPr lang="cs-CZ" i="1" smtClean="0"/>
              <a:t>capital city: London</a:t>
            </a:r>
            <a:endParaRPr lang="cs-CZ" smtClean="0"/>
          </a:p>
          <a:p>
            <a:pPr eaLnBrk="1" hangingPunct="1"/>
            <a:endParaRPr lang="cs-CZ" smtClean="0"/>
          </a:p>
        </p:txBody>
      </p:sp>
      <p:pic>
        <p:nvPicPr>
          <p:cNvPr id="18434" name="Picture 4" descr="guard animation"/>
          <p:cNvPicPr>
            <a:picLocks noChangeAspect="1" noChangeArrowheads="1" noCrop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071938" y="2500313"/>
            <a:ext cx="1257300" cy="1600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5" name="Picture 6" descr="london tower bridge animation"/>
          <p:cNvPicPr>
            <a:picLocks noChangeAspect="1" noChangeArrowheads="1" noCrop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357438" y="2786063"/>
            <a:ext cx="1562100" cy="1320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6" name="Picture 8" descr="england animation"/>
          <p:cNvPicPr>
            <a:picLocks noChangeAspect="1" noChangeArrowheads="1" noCrop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928813" y="357188"/>
            <a:ext cx="4500562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7" name="Picture 10" descr="england flag animation"/>
          <p:cNvPicPr>
            <a:picLocks noChangeAspect="1" noChangeArrowheads="1" noCrop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28625" y="285750"/>
            <a:ext cx="1295400" cy="863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8" name="Picture 12" descr="rose  animation"/>
          <p:cNvPicPr>
            <a:picLocks noChangeAspect="1" noChangeArrowheads="1" noCrop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4500563" y="1214438"/>
            <a:ext cx="866775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9" name="Picture 10" descr="Anglie,architektura,budovy,dominanty,Evropa,havrani,Londýn,londýnský Tower,příroda,ptáci,Velká Británie,věže,vlajky,zvířata"/>
          <p:cNvPicPr>
            <a:picLocks noChangeAspect="1" noChangeArrowheads="1"/>
          </p:cNvPicPr>
          <p:nvPr/>
        </p:nvPicPr>
        <p:blipFill>
          <a:blip r:embed="rId7"/>
          <a:srcRect t="13637" b="11363"/>
          <a:stretch>
            <a:fillRect/>
          </a:stretch>
        </p:blipFill>
        <p:spPr bwMode="auto">
          <a:xfrm>
            <a:off x="214313" y="3286125"/>
            <a:ext cx="1928812" cy="14462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40" name="Picture 8" descr="Anglie,architektura,Big Ben,bobíci,budovy,dominanty,Evropa,Londýn,mosty,osoby,strážníci,věže,věžní hodiny"/>
          <p:cNvPicPr>
            <a:picLocks noChangeAspect="1" noChangeArrowheads="1"/>
          </p:cNvPicPr>
          <p:nvPr/>
        </p:nvPicPr>
        <p:blipFill>
          <a:blip r:embed="rId8"/>
          <a:srcRect t="12257" r="3188" b="13898"/>
          <a:stretch>
            <a:fillRect/>
          </a:stretch>
        </p:blipFill>
        <p:spPr bwMode="auto">
          <a:xfrm>
            <a:off x="2928938" y="4429125"/>
            <a:ext cx="1873250" cy="1428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41" name="Picture 6" descr="C:\Users\Uživatel\AppData\Local\Microsoft\Windows\Temporary Internet Files\Content.IE5\VBAYZIW0\MC900198507[1].wmf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1214438" y="4714875"/>
            <a:ext cx="1366837" cy="19796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42" name="Picture 5" descr="C:\Users\Uživatel\AppData\Local\Microsoft\Windows\Temporary Internet Files\Content.IE5\8AIZHU4M\MC900390720[1].wmf"/>
          <p:cNvPicPr>
            <a:picLocks noChangeAspect="1" noChangeArrowheads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>
            <a:off x="214313" y="4989513"/>
            <a:ext cx="790575" cy="18684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43" name="Picture 2" descr="C:\Users\Uživatel\AppData\Local\Microsoft\Windows\Temporary Internet Files\Content.IE5\ZB4EP2F3\MC900017031[1].wmf"/>
          <p:cNvPicPr>
            <a:picLocks noChangeAspect="1" noChangeArrowheads="1"/>
          </p:cNvPicPr>
          <p:nvPr/>
        </p:nvPicPr>
        <p:blipFill>
          <a:blip r:embed="rId11"/>
          <a:srcRect/>
          <a:stretch>
            <a:fillRect/>
          </a:stretch>
        </p:blipFill>
        <p:spPr bwMode="auto">
          <a:xfrm>
            <a:off x="5572125" y="1285875"/>
            <a:ext cx="6350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44" name="Picture 3" descr="C:\Users\Uživatel\AppData\Local\Microsoft\Windows\Temporary Internet Files\Content.IE5\ZB4EP2F3\MC900406406[1].wmf"/>
          <p:cNvPicPr>
            <a:picLocks noChangeAspect="1" noChangeArrowheads="1"/>
          </p:cNvPicPr>
          <p:nvPr/>
        </p:nvPicPr>
        <p:blipFill>
          <a:blip r:embed="rId12"/>
          <a:srcRect/>
          <a:stretch>
            <a:fillRect/>
          </a:stretch>
        </p:blipFill>
        <p:spPr bwMode="auto">
          <a:xfrm>
            <a:off x="7929563" y="3071813"/>
            <a:ext cx="939800" cy="14398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45" name="Picture 6" descr="C:\Users\Uživatel\AppData\Local\Microsoft\Windows\Temporary Internet Files\Content.IE5\ICOZSF2P\MC900423535[1].wmf"/>
          <p:cNvPicPr>
            <a:picLocks noChangeAspect="1" noChangeArrowheads="1"/>
          </p:cNvPicPr>
          <p:nvPr/>
        </p:nvPicPr>
        <p:blipFill>
          <a:blip r:embed="rId13"/>
          <a:srcRect/>
          <a:stretch>
            <a:fillRect/>
          </a:stretch>
        </p:blipFill>
        <p:spPr bwMode="auto">
          <a:xfrm>
            <a:off x="6357938" y="4286250"/>
            <a:ext cx="1643062" cy="1165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46" name="Picture 7" descr="C:\Users\Uživatel\AppData\Local\Microsoft\Windows\Temporary Internet Files\Content.IE5\8AIZHU4M\MC900412854[1].wmf"/>
          <p:cNvPicPr>
            <a:picLocks noChangeAspect="1" noChangeArrowheads="1"/>
          </p:cNvPicPr>
          <p:nvPr/>
        </p:nvPicPr>
        <p:blipFill>
          <a:blip r:embed="rId14"/>
          <a:srcRect/>
          <a:stretch>
            <a:fillRect/>
          </a:stretch>
        </p:blipFill>
        <p:spPr bwMode="auto">
          <a:xfrm>
            <a:off x="7429500" y="5357813"/>
            <a:ext cx="1500188" cy="1298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47" name="Picture 13" descr="C:\Users\Uživatel\AppData\Local\Microsoft\Windows\Temporary Internet Files\Content.IE5\BJ4O3H65\MC900429695[1].wmf"/>
          <p:cNvPicPr>
            <a:picLocks noChangeAspect="1" noChangeArrowheads="1"/>
          </p:cNvPicPr>
          <p:nvPr/>
        </p:nvPicPr>
        <p:blipFill>
          <a:blip r:embed="rId15"/>
          <a:srcRect/>
          <a:stretch>
            <a:fillRect/>
          </a:stretch>
        </p:blipFill>
        <p:spPr bwMode="auto">
          <a:xfrm>
            <a:off x="6657975" y="96838"/>
            <a:ext cx="2162175" cy="2684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48" name="Picture 5" descr="C:\Users\Uživatel\AppData\Local\Microsoft\Windows\Temporary Internet Files\Content.IE5\IP5UHA2L\MC900415198[1].wmf"/>
          <p:cNvPicPr>
            <a:picLocks noChangeAspect="1" noChangeArrowheads="1"/>
          </p:cNvPicPr>
          <p:nvPr/>
        </p:nvPicPr>
        <p:blipFill>
          <a:blip r:embed="rId16"/>
          <a:srcRect/>
          <a:stretch>
            <a:fillRect/>
          </a:stretch>
        </p:blipFill>
        <p:spPr bwMode="auto">
          <a:xfrm>
            <a:off x="5214938" y="3000375"/>
            <a:ext cx="2451100" cy="1428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49" name="Picture 17" descr="C:\Users\Uživatel\AppData\Local\Microsoft\Windows\Temporary Internet Files\Content.IE5\1BK66T3F\MC900415476[1].wmf"/>
          <p:cNvPicPr>
            <a:picLocks noChangeAspect="1" noChangeArrowheads="1"/>
          </p:cNvPicPr>
          <p:nvPr/>
        </p:nvPicPr>
        <p:blipFill>
          <a:blip r:embed="rId17"/>
          <a:srcRect/>
          <a:stretch>
            <a:fillRect/>
          </a:stretch>
        </p:blipFill>
        <p:spPr bwMode="auto">
          <a:xfrm>
            <a:off x="4857750" y="4786313"/>
            <a:ext cx="1673225" cy="1882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sp>
        <p:nvSpPr>
          <p:cNvPr id="1945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pic>
        <p:nvPicPr>
          <p:cNvPr id="19459" name="Picture 4" descr="http://www.heathersanimations.net/backgrounds/tartans/oJLJvc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8" name="Picture 6" descr="scottish piper animation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29506" y="4000504"/>
            <a:ext cx="1614494" cy="2160240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9461" name="Picture 8" descr="scottish caber tossing animation"/>
          <p:cNvPicPr>
            <a:picLocks noChangeAspect="1" noChangeArrowheads="1" noCrop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929063" y="4643438"/>
            <a:ext cx="795337" cy="2009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2" name="Picture 10" descr="scottish flag animation"/>
          <p:cNvPicPr>
            <a:picLocks noChangeAspect="1" noChangeArrowheads="1" noCrop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0" y="357188"/>
            <a:ext cx="1643063" cy="1081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3" name="Picture 12" descr="scotland animation"/>
          <p:cNvPicPr>
            <a:picLocks noChangeAspect="1" noChangeArrowheads="1" noCrop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1643063" y="500063"/>
            <a:ext cx="5400675" cy="863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4" name="Picture 16" descr="Zobrazit podrobnosti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8834438" y="-19637375"/>
            <a:ext cx="914400" cy="914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9465" name="TextovéPole 10"/>
          <p:cNvSpPr txBox="1">
            <a:spLocks noChangeArrowheads="1"/>
          </p:cNvSpPr>
          <p:nvPr/>
        </p:nvSpPr>
        <p:spPr bwMode="auto">
          <a:xfrm>
            <a:off x="1500188" y="1643063"/>
            <a:ext cx="4929187" cy="3540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Calibri" pitchFamily="34" charset="0"/>
              </a:rPr>
              <a:t>saint: Andrew</a:t>
            </a:r>
          </a:p>
          <a:p>
            <a:r>
              <a:rPr lang="cs-CZ" sz="2800">
                <a:latin typeface="Calibri" pitchFamily="34" charset="0"/>
              </a:rPr>
              <a:t>national symbol: thistle</a:t>
            </a:r>
          </a:p>
          <a:p>
            <a:r>
              <a:rPr lang="cs-CZ" sz="2800">
                <a:latin typeface="Calibri" pitchFamily="34" charset="0"/>
              </a:rPr>
              <a:t>capital : Edinburg</a:t>
            </a:r>
          </a:p>
          <a:p>
            <a:r>
              <a:rPr lang="cs-CZ" sz="2800">
                <a:latin typeface="Calibri" pitchFamily="34" charset="0"/>
              </a:rPr>
              <a:t>the highest mountain: Ben Nevis</a:t>
            </a:r>
          </a:p>
          <a:p>
            <a:r>
              <a:rPr lang="cs-CZ" sz="2800">
                <a:latin typeface="Calibri" pitchFamily="34" charset="0"/>
              </a:rPr>
              <a:t>typical things: haggies</a:t>
            </a:r>
          </a:p>
          <a:p>
            <a:r>
              <a:rPr lang="cs-CZ" sz="2800">
                <a:latin typeface="Calibri" pitchFamily="34" charset="0"/>
              </a:rPr>
              <a:t>                          whisky</a:t>
            </a:r>
          </a:p>
          <a:p>
            <a:r>
              <a:rPr lang="cs-CZ" sz="2800">
                <a:latin typeface="Calibri" pitchFamily="34" charset="0"/>
              </a:rPr>
              <a:t>                          bagpies</a:t>
            </a:r>
          </a:p>
          <a:p>
            <a:r>
              <a:rPr lang="cs-CZ" sz="2800">
                <a:latin typeface="Calibri" pitchFamily="34" charset="0"/>
              </a:rPr>
              <a:t>sights: Loch Ness</a:t>
            </a:r>
          </a:p>
        </p:txBody>
      </p:sp>
      <p:pic>
        <p:nvPicPr>
          <p:cNvPr id="13" name="Picture 11" descr="Zobrazit podrobnosti"/>
          <p:cNvPicPr>
            <a:picLocks noChangeAspect="1" noChangeArrowheads="1"/>
          </p:cNvPicPr>
          <p:nvPr/>
        </p:nvPicPr>
        <p:blipFill>
          <a:blip r:embed="rId8" cstate="print"/>
          <a:srcRect t="8124" b="13750"/>
          <a:stretch>
            <a:fillRect/>
          </a:stretch>
        </p:blipFill>
        <p:spPr bwMode="auto">
          <a:xfrm>
            <a:off x="428596" y="5143512"/>
            <a:ext cx="1828801" cy="1428760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19467" name="Picture 9" descr="C:\Users\Uživatel\AppData\Local\Microsoft\Windows\Temporary Internet Files\Content.IE5\VBAYZIW0\MC900436889[1].png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4643438" y="1285875"/>
            <a:ext cx="1516062" cy="15160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8" name="Picture 3" descr="C:\Users\Uživatel\AppData\Local\Microsoft\Windows\Temporary Internet Files\Content.IE5\ULXAHT7L\MC900038636[1].wmf"/>
          <p:cNvPicPr>
            <a:picLocks noChangeAspect="1" noChangeArrowheads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>
            <a:off x="5429250" y="3500438"/>
            <a:ext cx="1223963" cy="1114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9" name="Picture 5" descr="C:\Users\Uživatel\AppData\Local\Microsoft\Windows\Temporary Internet Files\Content.IE5\ZB4EP2F3\MC900415206[1].wmf"/>
          <p:cNvPicPr>
            <a:picLocks noChangeAspect="1" noChangeArrowheads="1"/>
          </p:cNvPicPr>
          <p:nvPr/>
        </p:nvPicPr>
        <p:blipFill>
          <a:blip r:embed="rId11"/>
          <a:srcRect/>
          <a:stretch>
            <a:fillRect/>
          </a:stretch>
        </p:blipFill>
        <p:spPr bwMode="auto">
          <a:xfrm>
            <a:off x="6429375" y="2143125"/>
            <a:ext cx="1630363" cy="1228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70" name="Picture 2" descr="F:\animals obrázky\joscots[1].gif"/>
          <p:cNvPicPr>
            <a:picLocks noChangeAspect="1" noChangeArrowheads="1" noCrop="1"/>
          </p:cNvPicPr>
          <p:nvPr/>
        </p:nvPicPr>
        <p:blipFill>
          <a:blip r:embed="rId12"/>
          <a:srcRect/>
          <a:stretch>
            <a:fillRect/>
          </a:stretch>
        </p:blipFill>
        <p:spPr bwMode="auto">
          <a:xfrm>
            <a:off x="6143625" y="4857750"/>
            <a:ext cx="1571625" cy="18335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71" name="Picture 3" descr="F:\animals obrázky\kicksheep[1].gif"/>
          <p:cNvPicPr>
            <a:picLocks noChangeAspect="1" noChangeArrowheads="1" noCrop="1"/>
          </p:cNvPicPr>
          <p:nvPr/>
        </p:nvPicPr>
        <p:blipFill>
          <a:blip r:embed="rId13"/>
          <a:srcRect/>
          <a:stretch>
            <a:fillRect/>
          </a:stretch>
        </p:blipFill>
        <p:spPr bwMode="auto">
          <a:xfrm>
            <a:off x="0" y="2143125"/>
            <a:ext cx="1628775" cy="1724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72" name="Picture 2" descr="C:\Users\Uživatel\AppData\Local\Microsoft\Windows\Temporary Internet Files\Content.IE5\ULXAHT7L\MC900429699[1].wmf"/>
          <p:cNvPicPr>
            <a:picLocks noChangeAspect="1" noChangeArrowheads="1"/>
          </p:cNvPicPr>
          <p:nvPr/>
        </p:nvPicPr>
        <p:blipFill>
          <a:blip r:embed="rId14"/>
          <a:srcRect/>
          <a:stretch>
            <a:fillRect/>
          </a:stretch>
        </p:blipFill>
        <p:spPr bwMode="auto">
          <a:xfrm>
            <a:off x="7183438" y="0"/>
            <a:ext cx="1960562" cy="2374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73" name="Picture 4" descr="C:\Users\Uživatel\AppData\Local\Microsoft\Windows\Temporary Internet Files\Content.IE5\O0GPSFFK\MC900397280[1].wmf"/>
          <p:cNvPicPr>
            <a:picLocks noChangeAspect="1" noChangeArrowheads="1"/>
          </p:cNvPicPr>
          <p:nvPr/>
        </p:nvPicPr>
        <p:blipFill>
          <a:blip r:embed="rId15"/>
          <a:srcRect/>
          <a:stretch>
            <a:fillRect/>
          </a:stretch>
        </p:blipFill>
        <p:spPr bwMode="auto">
          <a:xfrm>
            <a:off x="4572000" y="4643438"/>
            <a:ext cx="1804988" cy="939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Zástupný symbol pro obsah 2"/>
          <p:cNvSpPr>
            <a:spLocks noGrp="1"/>
          </p:cNvSpPr>
          <p:nvPr>
            <p:ph idx="1"/>
          </p:nvPr>
        </p:nvSpPr>
        <p:spPr>
          <a:xfrm>
            <a:off x="571500" y="1357313"/>
            <a:ext cx="8115300" cy="4768850"/>
          </a:xfrm>
        </p:spPr>
        <p:txBody>
          <a:bodyPr/>
          <a:lstStyle/>
          <a:p>
            <a:pPr eaLnBrk="1" hangingPunct="1"/>
            <a:endParaRPr lang="cs-CZ" smtClean="0"/>
          </a:p>
          <a:p>
            <a:pPr eaLnBrk="1" hangingPunct="1"/>
            <a:r>
              <a:rPr lang="cs-CZ" smtClean="0"/>
              <a:t>Cymru</a:t>
            </a:r>
          </a:p>
          <a:p>
            <a:pPr eaLnBrk="1" hangingPunct="1"/>
            <a:r>
              <a:rPr lang="cs-CZ" smtClean="0"/>
              <a:t>saint: David</a:t>
            </a:r>
          </a:p>
          <a:p>
            <a:pPr eaLnBrk="1" hangingPunct="1"/>
            <a:r>
              <a:rPr lang="cs-CZ" smtClean="0"/>
              <a:t>capital: Cardiff</a:t>
            </a:r>
          </a:p>
          <a:p>
            <a:pPr eaLnBrk="1" hangingPunct="1"/>
            <a:r>
              <a:rPr lang="cs-CZ" smtClean="0"/>
              <a:t>castles, Snowdonia</a:t>
            </a:r>
          </a:p>
          <a:p>
            <a:pPr eaLnBrk="1" hangingPunct="1"/>
            <a:r>
              <a:rPr lang="cs-CZ" smtClean="0"/>
              <a:t>national symbols: leak, daffodile</a:t>
            </a:r>
          </a:p>
          <a:p>
            <a:pPr eaLnBrk="1" hangingPunct="1">
              <a:buFont typeface="Arial" charset="0"/>
              <a:buNone/>
            </a:pPr>
            <a:r>
              <a:rPr lang="cs-CZ" smtClean="0"/>
              <a:t>                                    red dragon</a:t>
            </a:r>
          </a:p>
        </p:txBody>
      </p:sp>
      <p:pic>
        <p:nvPicPr>
          <p:cNvPr id="20482" name="Picture 2" descr="welsh animation"/>
          <p:cNvPicPr>
            <a:picLocks noChangeAspect="1" noChangeArrowheads="1" noCrop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85750" y="214313"/>
            <a:ext cx="2171700" cy="1409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3" name="Picture 4" descr="wales animation"/>
          <p:cNvPicPr>
            <a:picLocks noChangeAspect="1" noChangeArrowheads="1" noCrop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500313" y="500063"/>
            <a:ext cx="4429125" cy="10715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4" name="Picture 4" descr="C:\Users\Uživatel\AppData\Local\Microsoft\Windows\Temporary Internet Files\Content.IE5\1C888MEM\MC900390730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857375" y="5072063"/>
            <a:ext cx="1846263" cy="115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5" name="Picture 3" descr="C:\Users\Uživatel\AppData\Local\Microsoft\Windows\Temporary Internet Files\Content.IE5\BJ4O3H65\MC900156161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143375" y="1857375"/>
            <a:ext cx="2143125" cy="2101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6" name="Picture 2" descr="F:\animals obrázky\sheep99[1].gif"/>
          <p:cNvPicPr>
            <a:picLocks noChangeAspect="1" noChangeArrowheads="1" noCrop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7429500" y="3429000"/>
            <a:ext cx="785813" cy="696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7" name="Picture 2" descr="F:\animals obrázky\sheep99[1].gif"/>
          <p:cNvPicPr>
            <a:picLocks noChangeAspect="1" noChangeArrowheads="1" noCrop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7143750" y="3714750"/>
            <a:ext cx="785813" cy="696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8" name="Picture 2" descr="F:\animals obrázky\sheep99[1].gif"/>
          <p:cNvPicPr>
            <a:picLocks noChangeAspect="1" noChangeArrowheads="1" noCrop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7858125" y="3357563"/>
            <a:ext cx="785813" cy="696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9" name="Picture 2" descr="F:\animals obrázky\sheep99[1].gif"/>
          <p:cNvPicPr>
            <a:picLocks noChangeAspect="1" noChangeArrowheads="1" noCrop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7572375" y="4071938"/>
            <a:ext cx="785813" cy="696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90" name="Picture 2" descr="F:\animals obrázky\sheep99[1].gif"/>
          <p:cNvPicPr>
            <a:picLocks noChangeAspect="1" noChangeArrowheads="1" noCrop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8001000" y="3857625"/>
            <a:ext cx="785813" cy="696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91" name="Picture 2" descr="C:\Users\Uživatel\AppData\Local\Microsoft\Windows\Temporary Internet Files\Content.IE5\DTK8MY9Q\MC900429701[1].wmf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6943725" y="785813"/>
            <a:ext cx="2200275" cy="20875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92" name="Picture 3" descr="C:\Users\Uživatel\AppData\Local\Microsoft\Windows\Temporary Internet Files\Content.IE5\VBAYZIW0\MC900430357[1].wmf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6143625" y="4714875"/>
            <a:ext cx="1739900" cy="1765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pic>
        <p:nvPicPr>
          <p:cNvPr id="21506" name="Picture 6" descr="n ireland animation"/>
          <p:cNvPicPr>
            <a:picLocks noChangeAspect="1" noChangeArrowheads="1" noCrop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785938" y="357188"/>
            <a:ext cx="5143500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507" name="Picture 10" descr="northern ireland flag animation"/>
          <p:cNvPicPr>
            <a:picLocks noChangeAspect="1" noChangeArrowheads="1" noCrop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0" y="285750"/>
            <a:ext cx="1489075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TextovéPole 7"/>
          <p:cNvSpPr txBox="1"/>
          <p:nvPr/>
        </p:nvSpPr>
        <p:spPr>
          <a:xfrm>
            <a:off x="500063" y="1643063"/>
            <a:ext cx="5429250" cy="354012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 err="1">
                <a:solidFill>
                  <a:srgbClr val="3CED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saint</a:t>
            </a:r>
            <a:r>
              <a:rPr lang="cs-CZ" sz="3200" dirty="0">
                <a:solidFill>
                  <a:srgbClr val="3CED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: Patric (17th </a:t>
            </a:r>
            <a:r>
              <a:rPr lang="cs-CZ" sz="3200" dirty="0" err="1">
                <a:solidFill>
                  <a:srgbClr val="3CED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March</a:t>
            </a:r>
            <a:r>
              <a:rPr lang="cs-CZ" sz="3200" dirty="0">
                <a:solidFill>
                  <a:srgbClr val="3CED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)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 err="1">
                <a:solidFill>
                  <a:srgbClr val="3CED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capital</a:t>
            </a:r>
            <a:r>
              <a:rPr lang="cs-CZ" sz="3200" dirty="0">
                <a:solidFill>
                  <a:srgbClr val="3CED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: Belfast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 err="1">
                <a:solidFill>
                  <a:srgbClr val="3CED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united</a:t>
            </a:r>
            <a:r>
              <a:rPr lang="cs-CZ" sz="3200" dirty="0">
                <a:solidFill>
                  <a:srgbClr val="3CED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 </a:t>
            </a:r>
            <a:r>
              <a:rPr lang="cs-CZ" sz="3200" dirty="0" err="1">
                <a:solidFill>
                  <a:srgbClr val="3CED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with</a:t>
            </a:r>
            <a:r>
              <a:rPr lang="cs-CZ" sz="3200" dirty="0">
                <a:solidFill>
                  <a:srgbClr val="3CED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 GB in 1800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 err="1">
                <a:solidFill>
                  <a:srgbClr val="3CED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symbols</a:t>
            </a:r>
            <a:r>
              <a:rPr lang="cs-CZ" sz="3200" dirty="0">
                <a:solidFill>
                  <a:srgbClr val="3CED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: 3 </a:t>
            </a:r>
            <a:r>
              <a:rPr lang="cs-CZ" sz="3200" dirty="0" err="1">
                <a:solidFill>
                  <a:srgbClr val="3CED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leafed</a:t>
            </a:r>
            <a:r>
              <a:rPr lang="cs-CZ" sz="3200" dirty="0">
                <a:solidFill>
                  <a:srgbClr val="3CED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 </a:t>
            </a:r>
            <a:r>
              <a:rPr lang="cs-CZ" sz="3200" dirty="0" err="1">
                <a:solidFill>
                  <a:srgbClr val="3CED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shamrock</a:t>
            </a:r>
            <a:endParaRPr lang="cs-CZ" sz="3200" dirty="0">
              <a:solidFill>
                <a:srgbClr val="3CED33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 err="1">
                <a:solidFill>
                  <a:srgbClr val="3CED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sights</a:t>
            </a:r>
            <a:r>
              <a:rPr lang="cs-CZ" sz="3200" dirty="0">
                <a:solidFill>
                  <a:srgbClr val="3CED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: Gigant </a:t>
            </a:r>
            <a:r>
              <a:rPr lang="cs-CZ" sz="3200" dirty="0" err="1">
                <a:solidFill>
                  <a:srgbClr val="3CED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Causeway</a:t>
            </a:r>
            <a:endParaRPr lang="cs-CZ" sz="3200" dirty="0">
              <a:solidFill>
                <a:srgbClr val="3CED33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32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32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pic>
        <p:nvPicPr>
          <p:cNvPr id="21509" name="Picture 2" descr="http://heathersanimations.com/patrick/cloverLINK.gif"/>
          <p:cNvPicPr>
            <a:picLocks noChangeAspect="1" noChangeArrowheads="1" noCrop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929188" y="1285875"/>
            <a:ext cx="1439862" cy="1439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510" name="Picture 4" descr="http://heathersanimations.com/patrick/dlecricon.gif"/>
          <p:cNvPicPr>
            <a:picLocks noChangeAspect="1" noChangeArrowheads="1" noCrop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7143750" y="2643188"/>
            <a:ext cx="1743075" cy="1409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511" name="Picture 8" descr="http://heathersanimations.com/patrick/569g.gif"/>
          <p:cNvPicPr>
            <a:picLocks noChangeAspect="1" noChangeArrowheads="1" noCrop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7572375" y="4929188"/>
            <a:ext cx="1301750" cy="1641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512" name="Picture 6" descr="http://heathersanimations.com/patrick/309.gif"/>
          <p:cNvPicPr>
            <a:picLocks noChangeAspect="1" noChangeArrowheads="1" noCrop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5572125" y="2857500"/>
            <a:ext cx="1738313" cy="17383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513" name="Picture 8" descr="C:\Users\Uživatel\AppData\Local\Microsoft\Windows\Temporary Internet Files\Content.IE5\Y5Y948BU\MC900239359[1].wmf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5219700" y="4724400"/>
            <a:ext cx="1609725" cy="1768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514" name="Picture 2" descr="C:\Users\Uživatel\AppData\Local\Microsoft\Windows\Temporary Internet Files\Content.IE5\VBAYZIW0\MC900429697[1].wmf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6443663" y="476250"/>
            <a:ext cx="2333625" cy="185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1515" name="AutoShape 4" descr="data:image/jpeg;base64,/9j/4AAQSkZJRgABAQAAAQABAAD/2wCEAAkGBhISERUUExIWFBUWGRwaFxcYGBgcHBscHxgYHB0YHRwXHCceGBkjGhccHy8gIygpLCwsGx4xNTAqNiYrLCkBCQoKDgwOGg8PGiwkHyUvKSosLCwsLCwsLCwpLCwsKSwsLCwsLCksLCwsLCwsKSwsLCwpLCwpKSwpLCwsKSwpKf/AABEIAMgA+wMBIgACEQEDEQH/xAAcAAABBQEBAQAAAAAAAAAAAAAFAQIDBAYABwj/xABDEAACAQIEBAMFBgUDAgQHAAABAhEDIQAEEjEFIkFRBhNhMnGBkaEUI0JSsdEHYsHh8BaS8YKiFSQz0kNUY3Kys8L/xAAaAQADAQEBAQAAAAAAAAAAAAABAgMEAAUG/8QAKxEAAgICAgICAgECBwAAAAAAAAECEQMhEjEEQRNRImEycfAUQoGRodHx/9oADAMBAAIRAxEAPwD0nRjtOJiuE0Y9GzxiKMcFxLpxwGOsBHpw4DD4x2nHWcIBhIw7ThdOBZxHpwoGJNOFCDHWdRGMOGH6MKUx1nUIMOU4bGFGAEk1YWcRhsOBwAofhYw0YWcKMcRhhXD8IRgnURmnhjUsTxhDg2CisUw3TidsRlcFMWiPThIxJpx2jDWAjjCRiXy8dpx1nEcY7TiTRhwTHWcRRhdGJdIwsjAsJ2EIwsYcFGFGoZpwoTD9OHBRjrOoj0DHEYl04SMdZ1EUY7TiWMKIwLOohAwoGJbYWRjrOoh04WMSyMJqx1nUMvjsP1YTXjgUNC4dpwuvHeYMdYaOC4fiI1MIauAMTRjtOIDVx3n4B1EpXCRiI18NNfDHEunHaMQ+fhpzOO2Cix5eO0jFU5jDDmDjqOouSMNJxUOYOE884NHUWy2ExUNc4TzsdR1FzC2xSFbDvMxwKKA8V5f8/wD2n9sPHivL/nP+04wPl4kWkMa/hiC2bv8A1Xl/zn/acKPFmX/M3+04w6UBh+gYHwxBZtj4sy/5m/2nDf8AVmX7t/txjRSH+RjvKGO+KIbNl/q3L92/2/3w3/VtD+b/AG/3xkPLXCeWMd8UQWa//V1D+f5f3wh8YUP5/kP3xkfLHphTQXHfFE6zW/6wodn/ANo/fDT4xodn+Q/fGTNAYcmR1eyur3Sf0GA8cFthVs1P+sqHZ/kP3wh8Z0Oz/IfvjO0OHgkKYDEgBTuPUjcDEvmiixFZUoIWNNCCSTqkLJKwGOra9wO2MOXycMHxStm3H4k5q3oP0/F1JjARyd9h++OzPi2jTClwyh20KTpjV29rf0+U4x2R46PLM0mp+XpphKlnMQdZ7gxM95wPrcLT7TDeY4UitzVOWny6y4UnvAgG9sZp+VvSo1R8JVt2bnPeJ3AGilcmANSye5EkAW74ptxmuF1FpLtAAZSVBU6bGL6rn0GIsjnqbo7I+qbyFssTPuJnbAXj60kpea7ClDT5irDE3gStz13tjJ805Sps1rx4RWkUuJZqohLCrUq1SYca2CqCLFUUlQZAJ9JxcyXiPMUmSq9Z3paBppkkByQVGrWupL3k+mM/l83Ryp8tgQ+bTzKgEsVBR2BDWBkk2xWr0l4pTSslXyVoLpemxXVaDKsCLsLAmLzi0bTv/kSUVJU0b7gn8TqWYFXVRam1H2gGVhF7giOxwRpeN6LeyrH3aem/W0Y82zPl0Vp1kUoj6UC2BIbo5i8BdyxuekYA+H/E5QvT1QtR4UBVkazck7aehHqI641wzWm6sxz8WNpXR7K3jWl+R/p++GnxtR/I30/fHmuX41U+8prlVAogawrewJAtcyvpuMEa2cgApSqVFIkMoER0MkiQRecbcUseRfsx5cUoOjb/AOtqX5H+n74afG9L8j/T98YL7ZU/+Xqb9Su3e3XFmlXPWi8dhpn5Fh+uK8cf7J8ZGyPjij+Rvp++E/1xS/I30wAy9Cg1nd0PrTBH/bUn6YYuVp6jNcFemmk8m3qQBfB4Q+mDZof9cUvyN9McfHFL8jfTGTqIPwiT62wwsw/D8j/bDrFAW2a//XNL8jfTDv8AXNL8jfMYx+o/k+uF80flb5474YHcmXQH6kfI/wDuxLTQz0+v74gWjMc4+WJEyonf6YcFFlSe4+Rw/X6/Q4rHJD8zD/PdiRcin5m+Y/bA0dRMjeo/z44kAPcDEC5Sn3PzOJlyVPpq+v74VnHFv5hjmfrIw4ZNOx+WHrlE7HAOohFS3tj/AD44U1R0Yetx++LAyaQTFhue3vnEdWjADBQFJjzCyqosCDzRMzAjriGXPDGvyZfFgllekOWk0agLdCbAWsST0wT4PUqgKajpJElQYudosNVpvGKP2E+a0sTKaaLy7LqadTMsaN4szGw9cVeG5Jsvk6zNNTMIakVWDAnVUB1AtfrM++MfO+T5Dz7ej3/HwRwqo7H8U4GTmlzRJlW0qkzZZ/ERNy23pir4yrmpUytNRE5pJm86ZPyt78XuE1XNKgHJcuzEsTtzgROxsJ+JxV4kurO5IT+Oq/xFO364yqbUt+rNXBNa/QC4mrHP5htViyKAPRff6YNl/v8ANNsQumf9oifeMV04X5hr1zqAFY9rwRG6m0Thc1xChlXqNmHMVWUEhbLqlrxewIvHS2GdyqgpKN2Jw+tWp5uHf7qqoRFm+vcyALcoa57DFD+I1B3y1OnTVm55IUE7K3aepxcrqVCZhywShreWgs4KEK3KFggHYgYu8Q47ROW1B4NZC1JTYtyEAR3lgI9cUVxkpInppoxfHeC1amepxCoaa01qkgICKRBBbYcxj44t+E/DTZJqxzSqaboArBS6BpsSzLpWL39cFvCujJ5NFzP3TszBNSmQCwsbcsx19MS8LpeZxt1eDTWjJR7qeVd1NjBbri3yunH1/wBEnjX8vZgKHD8zm6mmsK7qAJcKTp/LqkGV3jA+jl8sjpqrNd7nR7IDC5BI+k26Y9R4tw5zSqxUKyHCqBGgAWgSIBBmLWGPPeC18uEZqgqdAugKV1fiL+YpimeW3TGqGTkm0ZpQp0XKnFK+XzGYzNBg1I1dNRdwBYAsk7How7dMGPC+ZqZilUcpyU2Cqw1CRFrSRNumLGVr5fyqlStSoUVbWr01Qh2RSNm1QS0WEfHDs3xjKtlKWXovUp0qpYJpUwmsydW88xjf5bg4/IeOVxX/AILkwKaqTLpo/wAp+WO+xt0U/P8AvibhuforSVU1uPx1OZtKqqqTDVLcwJi5jp1xQz3GXIZqdWkqip5YVoFQmBuAbGZtj1MXmxnro8zJ4sodbLH2Nvyn1xGci5uNQHuBxWrZzMyNEtI6jTB6gbgj1xZpuKigVlSZ/FVKwPXy1Np7+mNTnSsgo2yvVroh0tWCm1jB3jotxvjlzCWiqv7+vutgVxGjk6W4Iczy0G8z5l1Ci1ovHbAfLZxgR9w5a0EKZtvcehvbGWXkZF0jVHBB9s2VOsCCZb3xA989pwusfmHwUn6k4ADxRVNTQRpP8wiLHcH3zbsLjFpuPNP/AKtP/tP/APWMGTNmbts2Qw4kqoNtXbop+LE4WnXYbpv8P1wMyPF6ZEGoNWxOmRO+0+o64IUuPURvVm8ACm0n3CMesskZdHmSxyj2XFzLzan/ANw/bEeY4pUQgGkTMxzD6dzitnvFtGkDq1SLaIAYmYIi9xbfvgJnuNZbMPpNKqpB9oG3a+kG1oxOWVVoaOJ+0FKvip1YL5J62DSQAesExPyEGcQnxCZn78EXgzHw07/MbHArIcHy2ou3mqdVocGReDYW326WwbyHh3KiCupwNi1V9z0ItAt8cZ3LlLbNKjxjaiRJ4gNSoiKsh9ucg/GbDqB3wTGX2hY31Am4vFtMqfniPiOUpaWIUBqYDsaagMY/CGIsSRBi+EynE+c01oPNNLl9RuAN7b3MX6YlPPOH4xZSOGE/yaCR4/SylEF9QDFgOWenUMyk7bR1wL8OeJ6lcVHqsK6ERzUhFMiwUgFhcCRbocYTxF4krVHalWRUFMtpVLQSOsMQbRi34GrkJXWSAzUxY9fvP/djDkw8k5S7ZrhkSaiujf5jiNDM5evqkU6AplRTYAliNIF1IAkxAAwQasVq5oOy1FFHW6aYAmCo3vEdsYnLUaVGnVTL6zT1o1Z6tRAECVNQsVWZMmBO2DeWrNUq8Q0zqzFNPIXVTuqqNR5jyj34ySx0nRpU9knHqtf/AMPyy0Fqq5BcLSDzBJI9ncXn44KI9SrSQAtTqOig7qysYn1HXF3IZBvuJ1IEolSSRuxSVtIHU7YnzdamnLSo1m1iA1IARzRzPBJYkbnoRtjNLdJf1LxlS2DuMVhSqUUAdiwHKrEKOkwZm4mJ6YDVcn565iiuV+0mm0yzNTBMEgRqBY2NwbTEYM5zOZdXAd2erSM6mBcwGgL7agGTueneMTZvjipBoK9WrWQlaOqmu3Uy3ZSYxWMmickmZniviQpmsvlqZWCyK6imAsNA0rqusCLW2wa4v4UTNtS1swNMSCpHoeaxn2R2xlct4WdNOYapSLh0ITQXamTJ1Fg4B9k/mE9Ma+hx7K02Xmg3+0FaRGpxbmIuTBtANu2K5PTxsSNvUkWOGcRo5wVKdIuQOVmAZBzBhyk3kAHp274h4RlVpl6Ka+RlALszNDVCIlrwYnfrgLwXibUuLHLUkppSaoZCqBZVJ6dd8arIZf7wVGefMqCAFvAc7ntM4zZLjddPZaLT7M94kyFZ825U+XqYqpbVp0cwKlRaCPTczinluDDLUKJy2hqBcswepUR3qAadSABiV5CdJFwLd8bfjlNzQqVGp6oVl5XhivTSARzEn6fPF5enn6ORRvsr+dRhwlRla6zNSNUgwZI3/XFcc5NEpRjYO4hwmrTTWoo1FcoKZqtVgKbhGR4YEkxeZtMbYGPns7lHo6lWiklai04VG1MeogfzaZEEYucE8TZqtX8irRFRSwLVTRZjTMEzvClZPY3ucD/Exp5espGZzDMkFqgUMnPcoYKgd4xrSd8WQbVWgZ4i8Q1zmqiIdUlQsHcCTbuDqj4DFzw1kFrOqVcvVFSoWHmlSaYN2Vzs3mfh5WUQFtIw7h4yn33nlKopBW1LTSXVjcnWdRaSBYjpgwviyqKavQp5fy6hhVchKhAJXbVBMgdSYw7lSpCceW2wjlSKrPSpVpdA1liIWBLEyZJPr8TijSyrgs/2l6gNwEC7zEXU7dxHunGhyf2g0tbUF82SCEK2uYno1omPpgNlOEVao0aUQqWLSgFS5sdCKAbEjoQTc2vTF5k6dsTJ40b0X6T0HWGqOGG5G4IIn9r9/jipWy+XqyqNraRMGOxMw9gR2mO2GU/BtWdVXMCnTAJICupI7mGgL3B69MLn/B4pE+XVqqzfhRUJfpqiFBgXPpifzK/5DfG6/iLS4Hl6dPU1Ma1BLQQx9SCbKvSbG2BtTi9GfYJHTk6dPaM7d8FfDXCcwKdRnJYsGkskQoJAWNRJc78tojcnA7McNqliTk1afxFUv8yD8xjlktvYzjxS0Y3N+JzMqgHQCBHaSLyT7/640f8AD3OmtSrrUU1IYEC345kXsLificVcn4KqEKxpLDCQTIBi9rQemLVfwpXqwBWSkoJ28wCIN4Cgbd26HbG9SWN3ZiknkVFLinDm80v9mdVDTfbpckdIG8xvgsmV1LpCLogaiY0iObTY3O9h/XDclmEohqbZipWIaG1yywwsGklVFxPN++CnDM+SdKlVp6OU6HUEg3Kl4Vki8dItbE55E/4lIQfTLFDIM0R5YlZYaTYD8JmALfpaRi1RAC/dsrFCZEws73tcxHbEP20uUqU6vIJlEUNrJWx1LsLdR0+OFz+ZZ1MMgnuk9pEBh8wemMzk2WSSIXRjUUiBT1ad4AIaSQoWJMkXPQz6gOIZmo9GnTFcj7UWJIJe4ZhvPshRsOszjQujNRZRVCODPm6FIBksSFckKOlzbfGbrO80dFMZt6ZI1o6KqhtpWiWHczhogZlstwhDU8s+bUcPoJQQgiwliCd/QQBjQcIp0qZNKms1g8sNZ0KwPKpOiWAAMkDFrKeE3ahWpefTLtVFRtOq0biCASZnt78dw7g9CjmQuXTM1aqR5jOIp3EySEMbyP1wzlYqVMH8RzH/AJSst9VR0nkqKLn/AOoom8402R4U4zOojTTNAUleQObVJHoYHUYp8U4Q4zVOprZ20nTRAcrIBGosDCrzbmI6HFXxJkyuUyxzVXyylRiyqusFi0jdgbKN7m+JtJqvsom02bHiK5byi+ZpM+hW0r5jjTYkgFIEkwJjtbHU/F3m5KnUoq6aqtNdIqCYFUAgtA30xtcH34D+Laq/YDp2NPl9xCgfriDwgkZPKg9XLbfzVD/TGV4U42/s0fI06X0aSqhzmYqNUr1MulHS5IKMux9oH8MA/PE+Up5SnUYrVkqwTznrWH3cuBSaCHVTEC3ruMUaFKTmVcMEqjRMRaGBKn/q7YC8F4wmXbOUaStFMFy7sGklewVdMR3MxifxvaXQzktOw5w5KFenVplHpk6RReudAL80f+nB2vfvijxjJ0aOWFOl5eYzT1AqimKpCj2mBLtBmDJO2r44q+H8ycxkzXzGZZTBuzaQACQWBUTNusjsOmJuM+IaTUx95WqIwLF6daooJFgBpHNLGOYdL4oobpCcrVtknCODLQz9LM16qUqj62WhCwCUYBQQ94JA9mJ+eDXG/GGWoVKOuppg/kYgn8XsrYwxgjr2wOqCiqilTp1ihbUXNcmGCi0NDX95AxVz7UllzTaqxICroVjqmwXWCLxc274X41N2xuTj0FeKnL1qTmvXAogh4DVFhphSxUWAJ2v36YC8W4fXr5pa2VrCoBT0skVCovqHNpgywBggbDAnys1VFX7RNJJOlCqcvYjyzqqQIuRvizWr5klWGZohEEkGmQXFzzDSStvr2xSOHi7QryclsG1shngKdLM5vlIOhAZLAk6iQ2lpB6kHfF/KcBoVqqj7GKVDQDLGoNRVjytchhYGexscM4VQFZmq6adR1YEFVr0oMySJtJvcCxi/YzUpqGOtabN+EO/mT7tZUr8BFhftRtpCJJj8z4c59NJsnSXYoKbEVY/CRq5lETPu2xf4Rw+qlJy+VpUxygLSnmESeWoIAliPfq9+KyeHMu7itXFMOBCCeUTNpLFSx9wOBrcLbLs60sqHYElCtbTCkkiS3MoE9DBgRG2M7ly/GyqXHdBXhoqDWz0YEkqnnuzwRsVYwjDtOFrcApE3mmpJaKTOC7ERBUVOcm42g/LFHg/D/vAauXmmquahOY8wHl5RE6iSxnfpODlTjGWWrpDUnuFIJusAg6ZMQBM3777YlNtS0OkpLZLTruymmcuDTC6NBqq2qZgMQ29tiT1xYzWlKZZmh76UmmGOwABLRHqek4z/ABXjFCmh8rOfZ6eqRTprqJJFyIb2jHuFsBny9J6jIq5mtUEw1RlqsbbgBJCyeh74RRvfX+gxpM9n/KgfaAnmEN5egMBYRLAiJF4n+uH5LMUWQFqeo3lvLqGbkTOnrvAsNhbAvinAsujg66hexYlkVVmLadJaw6em98bg1qP5Z2v6Rb6YSclBJ/f9/Q0U5aM3lqqCoxIWnUKjlnXVZZiTc9ZAHp8qPFClMDyyTqIPKjtNoEqkjTB3kD5GSWSzBZR94xF5YnUdzHQAxPpsO2H0GTS2qoHp8oEwCWFyZmSNuvTbafRtoxUZF+CpoDlSHMFpBYT10qG0wd9oBJ9wjyaBATEQxlnBL9ZghYi24JAjByhnqOYVgPYB0EtrEkn2RIKmT8fTA/McQ8hylJaZALKNVRpAFydiQBtO0WtIxWMn0K4oipVqQJekXd3OliEdgon8QIXQABa3Q74q/wDjtOqRSpAVCwOkhQoZpYEcxEABJmeu2CiU2dgStV5pa1akxCGP/hq1gxkk8x6DbEbcCRjRrhfJZRDKSsmLwdG57kEXx3JewU/RPVqqtMrUZEZgYGoTJWwEGTN8Z3I163mujl1p6aekiwMyWgxcyd5n3YLVeGVEU6NMzTEugqFRy6h1NtR9x9+JfvfNSAjQZcBeeCxhQCtoUDr3wYtAaOqhfuE5oa0a6oF5MyrAubdSd8TuVBINKs6hrPUZWpgg7DzHnveOnXFp2Lc1RUVKRbTdTFt5EBPdfbfDaC5epTJZKb001OSSHANySDtPu74G0Hs7MBCWkOpAJDgHm7CnLXMdhJtirl69erQ5KNZWB0/eABj11bxGEynGEqUvtD06yIrciEiW5lAaIFibd98XM54lp08z5EsXbTZKZIWYhmadvhhWgrRX8Q8I8+l5bPotdo1EbE2BEmAR8cQ0MqaGVpijTbMNTjQBCkkzLNuALnvhnFqucqhqdErTJ/HUMH4LBiR1j5YvZz7TSy33aedW5VHKTq21NfTNgccrSoLpuy7muGGqEOp0g7Coyf7oHMPf698VsvwulSrsy0jqqXqMQxBIFp1MAAZgCL4g4Glf7OBWTy3JchICwNNpE2liTc4WgQc5V2PtfIso/Q4Tq0N3seKDVwy+SKdPsadNla8wNNQg95IjFylwwohSlppGIAVIC3kyFIM79euKHCONVatR5fkUHSoUAC4At7sVaHiOtUzlTLwhRZPrbSAPQScHYAsmUFOEIZuWWZnJYxFzqYt/T+uf43xNhktaShZosbxJBuL3Aw3w3wWrTr12rgAuIEOpN2npcCPTGc4/4kpmmuVp02AVo1MwMwT2HUnDxh+QHLQQqZ+llHV1pF6ppAsxqNcldiDI+QxBSGZfzaubytR0IGmmsqQym23MFgm+22D3FeE0z5bHzpCheRQwERv1vOCBSh5h82sCqxKMwgWsCJkXgx9MMpKgUwVw3ieYzYcGk1CLKX1EyRYwQJAgz8MQZnQgoU4GZr0rADlY9WIJNzHQnGmdAKskQhBA5mAkQQ0T2Bxn6XGNFaqrZYrT3SqEmT1Bf1BtfAW+g9GV8SV81UrhDSamCORCbGLk7wTbvbbF7wtlc4K5IdhTIhmDBtMAGIDC8iMaDPZehUFLMu3lCOV4BIB/CRBF++4+YwNz1HK0abUKBpJUYCS7m66r835r2gThrtVQtU7s1GaqKUU+YSwPNstp/EPh3/WwSvSy75hqo83zDMFnVhvExAP17YqVOF5dqVOnzusltCVUJaCbE2NifTGu8MqtNxVWmOaEG7c25Fx7QHa+M0kscXLZdNzdBzg3B8uKKlcrSdrHUya2Ejpqn6bYu/aoE6KaEWsCLbxaPlgnneHGqBCn1A1AfQjAzM+GNIlacX31m3rAlj7h39MYLcvZS4p9AStnKmYqVlpZWm7UyqszuBzFA2xVpgEX1Ya2Sq9d/eMazKeH1p0zpOpmMsZsbQe9o9ZsL45uGgGAI9NbD9MO6emgRm10zD5LOFAApZgb20kRJ6m3xw/imVpZg/eUlIEi4f4HkcC9vXGIo8cqM2sKnkyQEAk7G8G3rtg8Myo5CDBkwBHKL9DC3PXHouNGXkEM7wxaiQrVqIbdkLCNNtMMCADFj+vVuUalTXSXR2i9RimpgJI2Mx6EjrYYgya06gEIVUbTv7yZMj074kHA8vVDcsm4Npj3zYTv7sC17DZb+zpVdCt2uraJl1iDq02WL3kHFjNcIFOiUoIVF9KgyZbcnXN/0k7Yr0+JiiQmXUlUF1GkQTAFzMncwMUeKeIVpr95WemEEkIVljqsAd4PWI+HUU/QbLWUzSPUaiq1EI/HUDKGYqbgxLC0SPhvgbxXi4FCoaDgsVK6x+YEhmBIm3NijR43Wc0qlKoRlnfVUaoyAgBiSgmIBAvFziPO51FqimrBhXnyQtOmqJM82oXKw03nY4eqYt6MzwbMv5WcuSuk7nqXUE77xjW+GOJ+XSy1BRGvXUdovHPpHoOUTgNwrw61OjXQ1aTltIgNtf8AFMRJHfFhOJUqOZp5cU28xECeZr5RySToiCRJ9Plird6ESofUetUK162ZqNTNUqtICx0NI7ggkf0nBv8A8MoNm3rtmG10ypNMAaQ0aVBY2Yeg+eAlB/8Ay2VS/PVBPNEguxMxvMDsMEM0Xf7Wq6hrKICgHLyklululr3wvsYJ5biFOprIZ2i5dAwkBLQxUF/h6Yj4HnqzmoGy1akgA56pJJJMBQGUWAJ74HcQ486+Ui8tJaYCuyESxUBYJBg7covY9jgrm8g5rCpRoq7g87PWqCBtCoOUiPrhGqGTMxneKVK3Fkooxp01dRpBYho5ySCYJJxs1oU6DvVeqBqmdZRQJIMSzXOKGcq1EekNEIxOpwoJspMCBO8T8cYv+IxCtRpLIRUJ03N9REy1yfWcFR5UgXx2aPh3Fc1UzcUssoypZh5i0/aUBobX2JAIgdsO4VwmsmerVXp6UadLEi/MOxnYYr5vOU6OQoVHpGqUp0wBqdRcLuVNhbriStmKbCjnPJqvUbTFNGmJBg+zsBjq0cv2P4dXB4hXiDC9L9UH9NsYc+Gs3mKpKUXF925QLzu0d8bvinEPLr0FRUBqs2shVmFExO4ucQeIcijaatTN1aQA0LTRZk3JNzGx7dMGLpnSVl3itLMNQVUqCm8oHOvT0vpPvw3hnBstlnlQDUaSC7at4kibzbc4u8PC1KSlSQCogGJIiPd06Yr1suUqFwEWobAkCY9+8em2FjvQX9lOhXzT63rUVZSx0WBhdrEd+uAnGvEgemwBKMlSGIkyASNjubg37YLcQ4iwABNJbw2poBWZMAAyYxZXhtOpqHl0SpgE6VY9DEabHa84olW2LdmX8RceVspTpD7zUPaCkDlO4nc4pcC4NVqaazVBTU8kzDGLCARHTfHtH8P+AU6QqMqImkBFaJIBkkAn2QTvftjZ0xG0T6Df4gYhLPxdJHcL2zxjKaMtFLzgzk/lBYTG5W2+PTclxCjlUM03CLzeaVJHY3AswHYXGL/2Gn5pqrSpioRpL6YaJsNo+PuwucqBRsdYuAvvgx772xly5ObVFopVRDkfGGXzB+5qLUAPMQdj29+H5nOrUUjU4B3uQfmpkGcZPM8Uy61JRWRlN+XTtsDvghks+tVY236GPdtbecTcJp36KfhRWo8Mp0qgZKlfSCSyM7MrT6k6gb7zi470WMgMB2AP9DgXxDOOj6WCACQQ50m3Y6jPxAwHzHjKuGIWhSKjY65tHeRinCUvQHx+zEvRzDiFuBtqgKB6BYxB9pdX+8LEqBO97yFBJJIkz3xYbOnpb3YQZw+mPpH4lniryaC3B+KqrKTUYMZkGQo9ADbBOvnGFww1dAxAAE7nqxv174zCVnb2Qe9sVs8ac6qukvYQZLW2xnn4ij/mReHkOXoLZ/xE4dUp+WAhHmNqHLcaoG4PTbriDMcVoI9RwUVjCASWLmJ1TJ0oDFxc3vgA/ClqtNNTTI7iAT85G2Kec4fVQkRIN+/16Yi8MkUWRMuZnitKstQVQYpgmmNcSS4FoEQASeuDHDeMqzZcLpCmVFNtBYQDu8apIjaOvuxiGkdN++HmoQV2theI1m4fjzljTWlSQawJ0Ak+1OrULkyLx374G1kZuJVO6hv/ANZFhHc4zdKuQSexkQfriV88zVJnTvcGDf1N8CqDdnoCZF//ACqrI0kM2wsoG8CL6sO8RnysrmPJNRGZlLGYmT+HT+GxHqcZrgviNlqUtdZtAIDA80KSJgR/KP6Y2nDvE9DMloA+7MopsTEAH36jb54m7Q6oD1q7UeH6qiBqyKFl+YqSRbex5pPwwa4FnXOXpsfaZVmPcMQnhVWur086ywzWWkdhYgAkd7m22CSZQIqLTBKLAB91pmPTCt+hkiDheXzCq3nkyajFeYWUkQLdYnFbi3hqhm6gesanKpWFIFhLTdSSTP0wlDI08tqcpVrVoJhdjqYQontaTi1kRXqIxektEkQF162UEbuB7OCtbA96K3C/ENFqbiirfc07Coo2AgSZM7emB+Q8TZg5WvULAMsBSoUe+0XueuF8PcKoJ51NawrFlggK4AEkXMx174O0+EZSkujySUcyys29hfmJEfHfDPitHbZnKXiismT81tNSoamkSBYaf5Y64SqmYzOXU+SY8xj1AiB1bpJP9MbE1svCgLSEEQCq26COzTHbFfMsYkljO4BA377yQB36nHX+jitk6hp06SaRAUaje1trH0wwBmYllABFtMg+kz8cTDMrUimGv7S6QDqXsWO3eQJ9cXCY6SQICi/+HAviGrMpxrw/5sKqKo1SWJggbFvU+m+Nj4X8AIVZlrVYDAQArE8o77CALYAcGfiNeqFOSNNWmDoYX7EsY27jHp/CuEV6NHS5EyWYICbwBA2nbEvIytLR0Iop8CcIKiU/NHNB81dLMR1EbLB63wRVlAJG5E9f86RinWZ9R1att3WLD0kzucRtmeUjp75OPGnlfN2ejHEuKozWd8a1wxCkKNRBNyTBItJIFl6AbnBvIuXWm0k8t2G8nqJBj4Wx57xisqvUYmQD6wLmfTf9cbThPFqaaaR9nQCjXIsI0kxbb2riN4xWbeqOUYqzTrVW0oGPQ2kj33jebfAYyHiTN5lzMeRSlgo1ldQB3Mkapj5dMaWspVBppO4/KBf3iffucQ8Y4XSrxLEOAATO3oOke4TimOTv8iEkl0Yvh1GjJasju5/JBVFC+oAJPrOwgYOLmcob63+KNP0GK1PhkVBTlT6z7+m8W3wS/wBO/wA/0/cjGjnF+/7/ANhOL+jx9qmjcxJsTb9RiGrxJ9WlVVgPxHb4Rv3xFVKkzpE9zc4QORsP2x9RNOXbPAi0ukM1mo4aq5mI6gYIU6NMCRC94Ek32mbe/FAVgbzjjUwsccR3NhI57t9friq+aBst/h/UnEJcb4QVATt8bfLDtJexFf0MzdBShtzC8WwEaZJwf82f2xTqZb2jHa+n9CDvbY2xmzwT2jRhk+mCNMdjIwsXGJ6lK8kG9iQP6YuZPhLllU8oc2n3i9pj++MbVGkgGVIAjmuLrcfp64uUKxQyog2kkdT1+mNC2Uy1LKFCmrOPU0qpkGZBB3E0yCLxpwR4ulKaVAUleohQVSqnSkgSNwDaRJu04m5+hkhnhjMagXqwrtP3hqsGYbEKGBB23BxqMzmVp0S6glaayLx7r9frjIZXh8J5tKghQNKh5NRrmAFE6KcXtGojcjG84fkcxmqCrTytPL0gdQkAM8gglyJLX7CPliM2u2UVmQyfGvtLMQNLLBJMG2q0fHvi/lK+gsIharzVI323F7npEjGjpfwxKhiaiKzbwrRHabHpixS/h/TVQa1VmabfhX6ydu5HuwPmgHiwBXz2Xpg6BMi50AEkCwhCeu1zijWzL1AoA0dTqBkRsAJjG4o+Csq0Mq6o2YOxAtHx36YocR8EUxOmsF6QxsfSREfU4McsDuLM3keH2hWkySTHqT6xc2xfoZVmMMJA+A92+0YjocNqUKlxCwQCLgkH8JG4ucWuGcOzNeox0tpn8rAAf9UAHrucGUzkgzwTgNNlDEKFNkVARAFrnrtsOxnpizWrVqFQBMqqoJIradU/K/1Ed8XuGZD7PTSnpiLm8czEsTI/mJNsF3qELEKJ77f3/vjz/nuTsu8dUZjL+IM2Gl2Rx0XREdoIJOKvGPHWinU+9pU6oKgc4Y3MHlibX6WjHn/CvDGf4rVeo+bqU6KOR5js55hYLTUEAwLEiALY0WS/g3lUVi2ZrM0cx0qAb3OmCYv3PXGpqC7ZFbfRpqvDM4wDvUqMRcFXSB/MApj6YqVaGZd1E+ZqtNQg27ApzeuDCB0yoy/mEgIEFWBq0xAkAAExacYbxDwIUWAWtWYkap0j1WLGYHb+mIRi5OqRZSpXYV4lks2FLFWekpYDy7ghTEhAZgwbkXw3wJxfzc0wKMulJGqLAtBA7HfFHgPiT7OiUyGZUUqDN4JJFjtE9z8cbbhuQdk88qU1CVUxMG8sR77DC5OUVxoaLT22XuK1aNBTUqPAAne52Eeu4xlc34uUHlSVJgSSCZ/rJG097da3iLNVg8tSUx6T+u2023wKpZSpUipqALTEEg/qLQMUjhdW2T5JOqDp8UIWipTixuDMW3PVRHWRN7b4hzHjjK020swYgC/3Y3AIsxBFj1GAo4QlIGachvblmJYep+AtPbthpoUGu1BSe5RCe25STbD/AOHT2w/JR51f1xwJ9fiYHvjrhdJLaYJaQAu5mYi3XG18Pfw0rO4OZhEuSoYazbbqAO/XHvZc+PHG2zyIYpzekYnypkTJO257/wCDChTIHU9AJPw9ceyr4KyoePIpBBtuTPqSZP8Axg/w3h2VooVp5ZEZt3QKCeov7WMS8+CWkaH4svZ4dT8LZxgHXK1iDsRTIP1icD6mXNMlXRkI3DKQR1Mzt3x9DKh3JJ+o/X17nGc8ZcTyGXpasxSSq7ezThSzR3P4VE7n1sdsJDz5OXQ0vFVdnjdIa/ZAYjpIv6X/AKYI0MjUMoaLhmG5kAWO0qNRsIEmZGPZfC+ZWtlaNbyKdMuk8iAAdIUgbWmMFXLATc9xP7/5tieXzZN00Uh46SPE+EeC/MBaspUxtOmP5jHUdPn2wb4FwQUg9PVqBZWI0gWUyhJ3FxeI2+e48QcGp16fPqQrdWRtJUxM2IDD0M4p8PyGvLIy1QQRy1G0gNciTpIEnaxxH5+StlPjoznFMxTpM1UUlJ/HUbSNgBp1sbGLBRv2wIo8HisjA6VU6iAJOqZXVsGIJJtsY3icaTMfw2zLhj9pQVGadWknSt4VJ9iRuReScGeAeAaYlszFVgdg7hIjqsgG8m8j0x3yQSuwcWzJ/wDgNbN2yiuGB52JIHoDpOlQP2x6xw2iaNClSsTTpqpMzcLBPzn54rgCmuiigpoOiqAPWAIvMXt78SZbL6olVBGwBDfpabYz5ZuaKKNF2nXk7e+/+fLAsojsz1CLwOaCAovCr6zMneemJeM8Vy2XXVUrUqTDcMygkRcROo22gH64FJmyWDgAg8ykdQZg3tF5HpfGLI3Fo0Y4ckwb498ZfZwtDLg6jcmDseo7km3wwN4R/DyvmgtbN1mpA38uJqR03shInoT7jODeU4clTMfanpHWh001JsI1AP21XMTtq2nBnjfHEo0WqADVfTPUn+nfGiOVdLsnLG0Lwjw9lstT0UKe99TEsSRbUSSSPhi35VYgxWKzJmBA+DCI+OMGnjvOMDCU0C9kJIkxIBPxGBXHPEGYqUqmvMsysI02AMi9kAneLz1xVd0JwdG8yvE0qhaisXBsDHtaSV1W6EqT8RghXzYABKzF9ulrmevX5Y8d4F46WlRWiagTRIWQCpuTc7i5xp8pxyu8aq2Wp0yOVw6kn+aDU0mR0gYhLxMkZN+mWWWEkv0aDwbQqU8pSRoVoLm+2p3YT0Nm+mClekvtNI0knl923U3PbFLgPEKRo00p1VqaFVSQbmAJMSf8OC5g3n4/8+/E3JqTDxRFlgou4YHeD7Xe4Xqd4OB9DLo+dcsKZ8uhTXS5GtXL1GAi4BK3P/TG5wzxPxiplaQNFdTMSATBIsP+fSMZXwMztUzL1QCzsjHm1G9PTc3LeyZxVNqLkT426NtUy0khlU9lO3SdxAHuwSy7xbbVYERv2sPT64C04dlsANjBMxIt8beotgzRrrMRsYB+Hfrbv2xGc7obi0LmMuGSIv8A5+vbHnB4hUdnPlqkNbkAG99PU+4kY9LraWQ33Bv0j+39Mea8XSICoYBYa3AMXktJ3+He2K45tAir7Oy7MzX0vOxI5ZHrEkR7r+mC1EEKNz7iwHw0wPpillCm50hbAqPQdgR9cPbjAFgFHvP98LLNJsusKMx4c8MlM5RKuuhXGqJEkHbfrH0x6Rw3hFOmZUEG/Un3b9ceU+DuLg5+igqWNU8giLhot8seuJWUVNEyxEwJgbfD0/4xo83JJSS/Rm8eKadArjz6FMOUvYAwxMgn4d/74ztPiNU2Soy/9RJ+JkT/AMdr6HjPCWrVtSmABEsLf9N+s3MdMU6XhWuCLJG1mt33jaO2M6lSL0mC81WrvTZPPdC9gwdpHaCD9LDHmniRvvyCXJUAEu0mQNp7X2x7ZS8KtMNUQAzMCT6bgWx5T/Enww+XrmsGD0qhswkQwAlSPhuO4xs8Wf5UzPnX46M3w3xBmMuxNGq6e4mD7xsfiMeg8N/ixmqgIFGlIFzz7941dceUk4nyecKMGF43HcdQfQ435MaktoxxnxZ6Z4g/iBmTln5KalhpLDVIDWaAWsT3jvjL0/G85ejlatIFKJJVgSSZJPMOu/SMaHiXh5K+VGnM5dHOlgjVGNzupOmAb3J7fHGd4Z/D7O1VLIikAkE+ZTMfAEn3WviOHhX5aK5LvR674O8UeZl9blAoOkHZrW0wYFrdcWjxvVmXBpVEQpTALFd1apJhSStn+mPNa3DHyxFPSVCWnSwHeb7kzP8AxhHzBJsxmZtMk9/fiUvGjK2mOsrXZ64/FCFJDSFBN5g2m8iYtvjxnjnini1WdRrU1j2UQ0lg/AT7yZxKrVJ0KWDGwiRBO20EfDG741wivn8rSzKDUzUxqpNYqbTpFoMyCWmRhI4vhl+W7GlPmtHka8CzVYlmgE7ljJ7dP3xveB+IMxRSkjpqVFCtBB2WLC3b6Yi4dFMlKwZTsQRAB/567YkzLURBSHgywkwRvB2j4RiuSMZ/i1oEG47TNh4b4ujqArQ8FiG7sxYyOwJiMTcd4HVzApopVtEmo5IprMA9iR7gMXMhWyPkB18pVgtupZbSZBJMwPfgnl6nm051RMHb8JAImdrT/kY81w4vRoc7RjMz4N0E6swgMcqqpY78xklehgdfXDx4Ny9VWU5plDSLUwpuTcFiR9Bg94mUIKRMrymbAxG0j3HFE1W5V2JGxF9ugjGhNdonbaAvCv4SZSgQzlq5BnmIAPvUCfhqjGo4nwZKq6YZIEfpYAGIEdo6YZlapiA9zva3vvab+u2AXifiNWm8Asg3Ak/qfaFtzh05ZJdiUokPE/BxLfdU4ge2NIMwJHIZ+frviqG4llyqKzOCQFV1Bna2+tR64GpxevMiq4/+1j7+98afwnmq9YkvWdlpQYIBPNqEaoJAt09MVnBxVypgUt6LOf4dRza0xm2K1VlilFiQpMbkDe3u9+KvD+AUctq+z+ZzHmDNM8sDpI+B/bBPMUHNy2odOkbiI2+WJsq9OCDY95Hy9R7vrjLSqkVtj8lkdTLUgFgCLdAd97kf5GL+VdXUMjBgdo36374XI0QL6gfd+u++IuIcC1uatGr5dXfaUaOhAvJ7z23xnljTG+RjeKMQFBjcj+9jBHvEDAilw6m5lqYaNuZh1noYwX/HzXI/DcgH39yJAOGVaIKhlJI91yb9BcRE/wDGHjxqjnaIz4ayXtFLns73t2DQcK2RySmDSQHrv++IKdcxyMD2v9e36Yc2Yqk3pE+vf1xRQ+hbf2Y7h1aklZKnIDMiANRgE+/bBPK8YzDvrNKmisYWozkah0AFy1hsN747HYvniuQuJ/jouZ3ieYQlVpBhbni1/wCUsDY4t8JTMERVcxYrCgEGDO5mJ6wMdjsZ3X0UJuJZ2jQVqlWoSqAsxnaLwADdjsFAM48d8a+PKmcHlCkqUFPskcxOweQbMB0233wuOxt8aCrkzNmb6MZlsi1RtKxPqQP/AMjja+GfBOhxUrlSRdUUzB3ljsfcLY7HY0ZZtKkTxQT2bU5NCIIB+A374F8PzNKlxDLU6NSGeqqVKYvKHcHtMbY7HYzx9/0Kz0jSeNeK18uQEClTfVFwYNv0g9Ixj6DPVshCtF4JE9Znp7hAx2OwcTrHaA9yphbg/gjMVQXYtST8xksx/lA3EgXP1weyfADS3r1jIgywFvQySIvt3O+Ox2M88sp6ZSEUhmZ8E0qjajUqsY0wzAqRPaL/AK36YqZnwzTogEBSCY9kDvG3qMdjsBSfQwxsqsbD1B2wf8N5gU6VXzKsICsBjOk32kyP747HYLXJUw0I/iDLOw11SwOxIsoMzuAdR7+vpi/Wy6usowNtgZi4MWMz1t6Y7HYaWKMehFJsz3iCrxGnVC0cvTr0yQBpMOD11S0abHnj3x1KUeFVKiD7SEBFmRSKnXuQNJ6yOuOx2F+gNu6KFTwciNNKsyajEFA0dus72nBXw7wRcoHmpJciTAWOgUTux1fpjsdjpzk1TZyirL2Yp82oWtBk9vQdMAONI1Ia4BBJ6X+MWjC47GWDalo0JXErZDiziAqECbna8dLEETbri/w7xinnU6WiqWqGAYGkWmWNogXje+Ox2KvcmDiqDmfZfMOkcx3A3mN/dtfDUQkz2nY995ge/wDtjsdjIuwvUTPeI86E20rJtqdZsYEDcmfwwd8CqNN9IlgT1h6IE+5r/O+Ex2NKdRQeKbP/2Q=="/>
          <p:cNvSpPr>
            <a:spLocks noChangeAspect="1" noChangeArrowheads="1"/>
          </p:cNvSpPr>
          <p:nvPr/>
        </p:nvSpPr>
        <p:spPr bwMode="auto">
          <a:xfrm>
            <a:off x="63500" y="-927100"/>
            <a:ext cx="2390775" cy="190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endParaRPr lang="cs-CZ">
              <a:latin typeface="Calibri" pitchFamily="34" charset="0"/>
            </a:endParaRPr>
          </a:p>
        </p:txBody>
      </p:sp>
      <p:pic>
        <p:nvPicPr>
          <p:cNvPr id="21516" name="Picture 2" descr="http://4.bp.blogspot.com/-RdwoEFhsT4Y/T8ECNLeAmkI/AAAAAAAAAvw/cgBdLNy7uaM/s1600/GiantsCauseway12.JPG"/>
          <p:cNvPicPr>
            <a:picLocks noChangeAspect="1" noChangeArrowheads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>
            <a:off x="1042988" y="4149725"/>
            <a:ext cx="3779837" cy="25098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Nadpis 1"/>
          <p:cNvSpPr>
            <a:spLocks noGrp="1"/>
          </p:cNvSpPr>
          <p:nvPr>
            <p:ph type="title"/>
          </p:nvPr>
        </p:nvSpPr>
        <p:spPr>
          <a:xfrm>
            <a:off x="571500" y="274638"/>
            <a:ext cx="8115300" cy="1143000"/>
          </a:xfrm>
        </p:spPr>
        <p:txBody>
          <a:bodyPr/>
          <a:lstStyle/>
          <a:p>
            <a:pPr eaLnBrk="1" hangingPunct="1"/>
            <a:r>
              <a:rPr lang="cs-CZ" smtClean="0"/>
              <a:t>popular holidays</a:t>
            </a:r>
          </a:p>
        </p:txBody>
      </p:sp>
      <p:sp>
        <p:nvSpPr>
          <p:cNvPr id="22530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150000"/>
              </a:lnSpc>
            </a:pPr>
            <a:r>
              <a:rPr lang="cs-CZ" smtClean="0"/>
              <a:t>Fuy Fawkes Night</a:t>
            </a:r>
          </a:p>
          <a:p>
            <a:pPr eaLnBrk="1" hangingPunct="1">
              <a:lnSpc>
                <a:spcPct val="150000"/>
              </a:lnSpc>
            </a:pPr>
            <a:r>
              <a:rPr lang="cs-CZ" smtClean="0"/>
              <a:t>Halloween</a:t>
            </a:r>
          </a:p>
          <a:p>
            <a:pPr eaLnBrk="1" hangingPunct="1">
              <a:lnSpc>
                <a:spcPct val="150000"/>
              </a:lnSpc>
            </a:pPr>
            <a:r>
              <a:rPr lang="cs-CZ" smtClean="0"/>
              <a:t>St Patrick´s Day </a:t>
            </a:r>
          </a:p>
          <a:p>
            <a:pPr eaLnBrk="1" hangingPunct="1"/>
            <a:endParaRPr lang="cs-CZ" smtClean="0"/>
          </a:p>
        </p:txBody>
      </p:sp>
      <p:pic>
        <p:nvPicPr>
          <p:cNvPr id="22531" name="Picture 2" descr="C:\Program Files (x86)\Microsoft Office\MEDIA\CAGCAT10\j0305493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928938" y="2357438"/>
            <a:ext cx="1214437" cy="996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32" name="Picture 6" descr=" guy faulks gunpowder plot  animation"/>
          <p:cNvPicPr>
            <a:picLocks noChangeAspect="1" noChangeArrowheads="1" noCrop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357688" y="1357313"/>
            <a:ext cx="1466850" cy="1038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33" name="Picture 8" descr="spirit ghost  animation"/>
          <p:cNvPicPr>
            <a:picLocks noChangeAspect="1" noChangeArrowheads="1" noCrop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0" y="2143125"/>
            <a:ext cx="866775" cy="1162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34" name="Picture 2" descr="http://heathersanimations.com/fireworks/3.gif"/>
          <p:cNvPicPr>
            <a:picLocks noChangeAspect="1" noChangeArrowheads="1" noCrop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148263" y="1052513"/>
            <a:ext cx="930275" cy="2370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35" name="Picture 4" descr="firework  animation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900113" y="404813"/>
            <a:ext cx="1219200" cy="1219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36" name="Picture 10" descr="firework  animation"/>
          <p:cNvPicPr>
            <a:picLocks noChangeAspect="1" noChangeArrowheads="1" noCrop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1763713" y="404813"/>
            <a:ext cx="952500" cy="1190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37" name="Picture 12" descr="star  burst firework  animation"/>
          <p:cNvPicPr>
            <a:picLocks noChangeAspect="1" noChangeArrowheads="1" noCrop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214313" y="714375"/>
            <a:ext cx="904875" cy="190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38" name="Picture 14" descr="firework  animation"/>
          <p:cNvPicPr>
            <a:picLocks noChangeAspect="1" noChangeArrowheads="1" noCrop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1042988" y="333375"/>
            <a:ext cx="952500" cy="952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39" name="Picture 18" descr="firework  animation"/>
          <p:cNvPicPr>
            <a:picLocks noChangeAspect="1" noChangeArrowheads="1" noCrop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>
            <a:off x="2051050" y="-171450"/>
            <a:ext cx="1905000" cy="2095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40" name="Picture 20" descr="firework  animation"/>
          <p:cNvPicPr>
            <a:picLocks noChangeAspect="1" noChangeArrowheads="1" noCrop="1"/>
          </p:cNvPicPr>
          <p:nvPr/>
        </p:nvPicPr>
        <p:blipFill>
          <a:blip r:embed="rId11"/>
          <a:srcRect/>
          <a:stretch>
            <a:fillRect/>
          </a:stretch>
        </p:blipFill>
        <p:spPr bwMode="auto">
          <a:xfrm>
            <a:off x="323850" y="260350"/>
            <a:ext cx="952500" cy="190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41" name="Picture 6" descr="http://heathersanimations.com/patrick/309.gif"/>
          <p:cNvPicPr>
            <a:picLocks noChangeAspect="1" noChangeArrowheads="1" noCrop="1"/>
          </p:cNvPicPr>
          <p:nvPr/>
        </p:nvPicPr>
        <p:blipFill>
          <a:blip r:embed="rId12"/>
          <a:srcRect/>
          <a:stretch>
            <a:fillRect/>
          </a:stretch>
        </p:blipFill>
        <p:spPr bwMode="auto">
          <a:xfrm>
            <a:off x="3643313" y="3286125"/>
            <a:ext cx="1500187" cy="1500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" name="TextovéPole 15"/>
          <p:cNvSpPr txBox="1">
            <a:spLocks noChangeArrowheads="1"/>
          </p:cNvSpPr>
          <p:nvPr/>
        </p:nvSpPr>
        <p:spPr bwMode="auto">
          <a:xfrm>
            <a:off x="1214438" y="5929313"/>
            <a:ext cx="22860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alibri" pitchFamily="34" charset="0"/>
              </a:rPr>
              <a:t>31st October</a:t>
            </a:r>
          </a:p>
        </p:txBody>
      </p:sp>
      <p:sp>
        <p:nvSpPr>
          <p:cNvPr id="17" name="TextovéPole 16"/>
          <p:cNvSpPr txBox="1">
            <a:spLocks noChangeArrowheads="1"/>
          </p:cNvSpPr>
          <p:nvPr/>
        </p:nvSpPr>
        <p:spPr bwMode="auto">
          <a:xfrm>
            <a:off x="3143250" y="5929313"/>
            <a:ext cx="20002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alibri" pitchFamily="34" charset="0"/>
              </a:rPr>
              <a:t>5th November</a:t>
            </a:r>
          </a:p>
        </p:txBody>
      </p:sp>
      <p:sp>
        <p:nvSpPr>
          <p:cNvPr id="19" name="TextovéPole 18"/>
          <p:cNvSpPr txBox="1">
            <a:spLocks noChangeArrowheads="1"/>
          </p:cNvSpPr>
          <p:nvPr/>
        </p:nvSpPr>
        <p:spPr bwMode="auto">
          <a:xfrm>
            <a:off x="5500688" y="5929313"/>
            <a:ext cx="21431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alibri" pitchFamily="34" charset="0"/>
              </a:rPr>
              <a:t>17th March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174 -0.07262 L -0.02187 -0.34528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" y="-13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783 -0.04094 L 0.3382 -0.5865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30" y="-27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6111 -0.05181 L 0.34462 -0.47133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42" y="-21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</p:childTnLst>
        </p:cTn>
      </p:par>
    </p:tnLst>
    <p:bldLst>
      <p:bldP spid="16" grpId="0"/>
      <p:bldP spid="17" grpId="0"/>
      <p:bldP spid="19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1331913" y="1557338"/>
          <a:ext cx="6337300" cy="3529012"/>
        </p:xfrm>
        <a:graphic>
          <a:graphicData uri="http://schemas.openxmlformats.org/drawingml/2006/table">
            <a:tbl>
              <a:tblPr firstRow="1" bandRow="1">
                <a:tableStyleId>{8A107856-5554-42FB-B03E-39F5DBC370BA}</a:tableStyleId>
              </a:tblPr>
              <a:tblGrid>
                <a:gridCol w="1584176"/>
                <a:gridCol w="1584176"/>
                <a:gridCol w="1584176"/>
                <a:gridCol w="1584176"/>
              </a:tblGrid>
              <a:tr h="906797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England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Wales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Scotland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Northern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Ireland</a:t>
                      </a:r>
                      <a:endParaRPr lang="cs-CZ" b="1" dirty="0"/>
                    </a:p>
                  </a:txBody>
                  <a:tcPr/>
                </a:tc>
              </a:tr>
              <a:tr h="2621595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23570" name="Picture 2" descr="C:\Users\Uživatel\AppData\Local\Microsoft\Windows\Temporary Internet Files\Content.IE5\IP5UHA2L\MC900354059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79388" y="1773238"/>
            <a:ext cx="1008062" cy="1584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571" name="Picture 9" descr="C:\Users\Uživatel\AppData\Local\Microsoft\Windows\Temporary Internet Files\Content.IE5\O0GPSFFK\MC900331519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23850" y="188913"/>
            <a:ext cx="838200" cy="1295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572" name="Picture 2" descr="C:\Users\Uživatel\AppData\Local\Microsoft\Windows\Temporary Internet Files\Content.IE5\1C888MEM\MC900413080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132138" y="5157788"/>
            <a:ext cx="1778000" cy="13668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573" name="Picture 2" descr="Flag of England.svg">
            <a:hlinkClick r:id="rId5"/>
          </p:cNvPr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1619250" y="333375"/>
            <a:ext cx="1428750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574" name="Picture 4" descr="St Patrick's saltire.svg">
            <a:hlinkClick r:id="rId7"/>
          </p:cNvPr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6310313" y="5786438"/>
            <a:ext cx="1190625" cy="714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575" name="Picture 6" descr="Flag of Scotland.svg">
            <a:hlinkClick r:id="rId9"/>
          </p:cNvPr>
          <p:cNvPicPr>
            <a:picLocks noChangeAspect="1" noChangeArrowheads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>
            <a:off x="7380288" y="333375"/>
            <a:ext cx="1428750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576" name="Picture 13" descr="C:\Users\Uživatel\AppData\Local\Microsoft\Windows\Temporary Internet Files\Content.IE5\4BYY4D0J\MC900199301[1].wmf"/>
          <p:cNvPicPr>
            <a:picLocks noChangeAspect="1" noChangeArrowheads="1"/>
          </p:cNvPicPr>
          <p:nvPr/>
        </p:nvPicPr>
        <p:blipFill>
          <a:blip r:embed="rId11"/>
          <a:srcRect/>
          <a:stretch>
            <a:fillRect/>
          </a:stretch>
        </p:blipFill>
        <p:spPr bwMode="auto">
          <a:xfrm>
            <a:off x="7580313" y="3786188"/>
            <a:ext cx="1563687" cy="936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577" name="Picture 3" descr="C:\Users\Uživatel\AppData\Local\Microsoft\Windows\Temporary Internet Files\Content.IE5\VBAYZIW0\MC900397280[1].wmf"/>
          <p:cNvPicPr>
            <a:picLocks noChangeAspect="1" noChangeArrowheads="1"/>
          </p:cNvPicPr>
          <p:nvPr/>
        </p:nvPicPr>
        <p:blipFill>
          <a:blip r:embed="rId12"/>
          <a:srcRect/>
          <a:stretch>
            <a:fillRect/>
          </a:stretch>
        </p:blipFill>
        <p:spPr bwMode="auto">
          <a:xfrm>
            <a:off x="3714750" y="214313"/>
            <a:ext cx="1804988" cy="939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578" name="Picture 4" descr="C:\Users\Uživatel\AppData\Local\Microsoft\Windows\Temporary Internet Files\Content.IE5\J98ZSRE6\MC900423539[1].wmf"/>
          <p:cNvPicPr>
            <a:picLocks noChangeAspect="1" noChangeArrowheads="1"/>
          </p:cNvPicPr>
          <p:nvPr/>
        </p:nvPicPr>
        <p:blipFill>
          <a:blip r:embed="rId13"/>
          <a:srcRect/>
          <a:stretch>
            <a:fillRect/>
          </a:stretch>
        </p:blipFill>
        <p:spPr bwMode="auto">
          <a:xfrm>
            <a:off x="0" y="3716338"/>
            <a:ext cx="1200150" cy="10080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579" name="Picture 1" descr="C:\Users\Uživatel\AppData\Local\Microsoft\Windows\Temporary Internet Files\Content.IE5\J98ZSRE6\MC900434842[1].png"/>
          <p:cNvPicPr>
            <a:picLocks noChangeAspect="1" noChangeArrowheads="1"/>
          </p:cNvPicPr>
          <p:nvPr/>
        </p:nvPicPr>
        <p:blipFill>
          <a:blip r:embed="rId14"/>
          <a:srcRect/>
          <a:stretch>
            <a:fillRect/>
          </a:stretch>
        </p:blipFill>
        <p:spPr bwMode="auto">
          <a:xfrm>
            <a:off x="6000750" y="214313"/>
            <a:ext cx="1430338" cy="1430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580" name="Picture 7" descr="C:\Users\Uživatel\AppData\Local\Microsoft\Windows\Temporary Internet Files\Content.IE5\1BK66T3F\MC900436889[1].png"/>
          <p:cNvPicPr>
            <a:picLocks noChangeAspect="1" noChangeArrowheads="1"/>
          </p:cNvPicPr>
          <p:nvPr/>
        </p:nvPicPr>
        <p:blipFill>
          <a:blip r:embed="rId15"/>
          <a:srcRect/>
          <a:stretch>
            <a:fillRect/>
          </a:stretch>
        </p:blipFill>
        <p:spPr bwMode="auto">
          <a:xfrm>
            <a:off x="0" y="5000625"/>
            <a:ext cx="1368425" cy="1368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581" name="Zástupný symbol pro obsah 3" descr="Wales-flag-l.jpg"/>
          <p:cNvPicPr>
            <a:picLocks noChangeAspect="1"/>
          </p:cNvPicPr>
          <p:nvPr/>
        </p:nvPicPr>
        <p:blipFill>
          <a:blip r:embed="rId16"/>
          <a:srcRect/>
          <a:stretch>
            <a:fillRect/>
          </a:stretch>
        </p:blipFill>
        <p:spPr bwMode="auto">
          <a:xfrm>
            <a:off x="1143000" y="5429250"/>
            <a:ext cx="1643063" cy="1235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3582" name="TextovéPole 15"/>
          <p:cNvSpPr txBox="1">
            <a:spLocks noChangeArrowheads="1"/>
          </p:cNvSpPr>
          <p:nvPr/>
        </p:nvSpPr>
        <p:spPr bwMode="auto">
          <a:xfrm>
            <a:off x="3500438" y="928688"/>
            <a:ext cx="1500187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latin typeface="Calibri" pitchFamily="34" charset="0"/>
              </a:rPr>
              <a:t>LONDON</a:t>
            </a:r>
          </a:p>
        </p:txBody>
      </p:sp>
      <p:sp>
        <p:nvSpPr>
          <p:cNvPr id="23583" name="TextovéPole 16"/>
          <p:cNvSpPr txBox="1">
            <a:spLocks noChangeArrowheads="1"/>
          </p:cNvSpPr>
          <p:nvPr/>
        </p:nvSpPr>
        <p:spPr bwMode="auto">
          <a:xfrm>
            <a:off x="5500688" y="5214938"/>
            <a:ext cx="114300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latin typeface="Calibri" pitchFamily="34" charset="0"/>
              </a:rPr>
              <a:t>CARDIFF</a:t>
            </a:r>
          </a:p>
        </p:txBody>
      </p:sp>
      <p:sp>
        <p:nvSpPr>
          <p:cNvPr id="23584" name="TextovéPole 17"/>
          <p:cNvSpPr txBox="1">
            <a:spLocks noChangeArrowheads="1"/>
          </p:cNvSpPr>
          <p:nvPr/>
        </p:nvSpPr>
        <p:spPr bwMode="auto">
          <a:xfrm>
            <a:off x="5572125" y="500063"/>
            <a:ext cx="1357313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latin typeface="Calibri" pitchFamily="34" charset="0"/>
              </a:rPr>
              <a:t>BELFAST</a:t>
            </a:r>
          </a:p>
        </p:txBody>
      </p:sp>
      <p:sp>
        <p:nvSpPr>
          <p:cNvPr id="23585" name="TextovéPole 18"/>
          <p:cNvSpPr txBox="1">
            <a:spLocks noChangeArrowheads="1"/>
          </p:cNvSpPr>
          <p:nvPr/>
        </p:nvSpPr>
        <p:spPr bwMode="auto">
          <a:xfrm>
            <a:off x="7858125" y="3286125"/>
            <a:ext cx="128587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latin typeface="Calibri" pitchFamily="34" charset="0"/>
              </a:rPr>
              <a:t>EDINBURG</a:t>
            </a:r>
          </a:p>
        </p:txBody>
      </p:sp>
      <p:pic>
        <p:nvPicPr>
          <p:cNvPr id="20" name="Picture 2" descr="The Beatles  animation"/>
          <p:cNvPicPr>
            <a:picLocks noChangeAspect="1" noChangeArrowheads="1" noCrop="1"/>
          </p:cNvPicPr>
          <p:nvPr/>
        </p:nvPicPr>
        <p:blipFill>
          <a:blip r:embed="rId17" cstate="print"/>
          <a:srcRect/>
          <a:stretch>
            <a:fillRect/>
          </a:stretch>
        </p:blipFill>
        <p:spPr bwMode="auto">
          <a:xfrm>
            <a:off x="7703235" y="5143512"/>
            <a:ext cx="1440765" cy="857256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23587" name="Picture 6" descr="http://heathersanimations.com/patrick/309.gif"/>
          <p:cNvPicPr>
            <a:picLocks noChangeAspect="1" noChangeArrowheads="1" noCrop="1"/>
          </p:cNvPicPr>
          <p:nvPr/>
        </p:nvPicPr>
        <p:blipFill>
          <a:blip r:embed="rId18"/>
          <a:srcRect/>
          <a:stretch>
            <a:fillRect/>
          </a:stretch>
        </p:blipFill>
        <p:spPr bwMode="auto">
          <a:xfrm>
            <a:off x="7905750" y="1500188"/>
            <a:ext cx="1238250" cy="1238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588" name="Picture 11" descr="C:\Users\Uživatel\AppData\Local\Microsoft\Windows\Temporary Internet Files\Content.IE5\1BK66T3F\MC900015890[1].wmf"/>
          <p:cNvPicPr>
            <a:picLocks noChangeAspect="1" noChangeArrowheads="1"/>
          </p:cNvPicPr>
          <p:nvPr/>
        </p:nvPicPr>
        <p:blipFill>
          <a:blip r:embed="rId19"/>
          <a:srcRect/>
          <a:stretch>
            <a:fillRect/>
          </a:stretch>
        </p:blipFill>
        <p:spPr bwMode="auto">
          <a:xfrm>
            <a:off x="5000625" y="5572125"/>
            <a:ext cx="1162050" cy="936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357188" y="428625"/>
          <a:ext cx="8429625" cy="6215063"/>
        </p:xfrm>
        <a:graphic>
          <a:graphicData uri="http://schemas.openxmlformats.org/drawingml/2006/table">
            <a:tbl>
              <a:tblPr firstRow="1" bandRow="1">
                <a:tableStyleId>{8A107856-5554-42FB-B03E-39F5DBC370BA}</a:tableStyleId>
              </a:tblPr>
              <a:tblGrid>
                <a:gridCol w="2107422"/>
                <a:gridCol w="2107422"/>
                <a:gridCol w="2107422"/>
                <a:gridCol w="2107422"/>
              </a:tblGrid>
              <a:tr h="829071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England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Wales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Scotland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Northern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Ireland</a:t>
                      </a:r>
                      <a:endParaRPr lang="cs-CZ" b="1" dirty="0"/>
                    </a:p>
                  </a:txBody>
                  <a:tcPr/>
                </a:tc>
              </a:tr>
              <a:tr h="5386035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24594" name="Picture 2" descr="C:\Users\Uživatel\AppData\Local\Microsoft\Windows\Temporary Internet Files\Content.IE5\IP5UHA2L\MC900354059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714625" y="1928813"/>
            <a:ext cx="758825" cy="1193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595" name="Picture 9" descr="C:\Users\Uživatel\AppData\Local\Microsoft\Windows\Temporary Internet Files\Content.IE5\O0GPSFFK\MC900331519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858000" y="3214688"/>
            <a:ext cx="838200" cy="1295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596" name="Picture 2" descr="C:\Users\Uživatel\AppData\Local\Microsoft\Windows\Temporary Internet Files\Content.IE5\1C888MEM\MC900413080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286375" y="3857625"/>
            <a:ext cx="1300163" cy="1000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597" name="Picture 2" descr="Flag of England.svg">
            <a:hlinkClick r:id="rId5"/>
          </p:cNvPr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1000125" y="4214813"/>
            <a:ext cx="1428750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598" name="Picture 6" descr="Flag of Scotland.svg">
            <a:hlinkClick r:id="rId7"/>
          </p:cNvPr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4714875" y="3357563"/>
            <a:ext cx="928688" cy="5572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599" name="Picture 13" descr="C:\Users\Uživatel\AppData\Local\Microsoft\Windows\Temporary Internet Files\Content.IE5\4BYY4D0J\MC900199301[1].wmf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3000375" y="2857500"/>
            <a:ext cx="1563688" cy="936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600" name="Picture 3" descr="C:\Users\Uživatel\AppData\Local\Microsoft\Windows\Temporary Internet Files\Content.IE5\VBAYZIW0\MC900397280[1].wmf"/>
          <p:cNvPicPr>
            <a:picLocks noChangeAspect="1" noChangeArrowheads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>
            <a:off x="4643438" y="2428875"/>
            <a:ext cx="1509712" cy="7858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601" name="Picture 4" descr="C:\Users\Uživatel\AppData\Local\Microsoft\Windows\Temporary Internet Files\Content.IE5\J98ZSRE6\MC900423539[1].wmf"/>
          <p:cNvPicPr>
            <a:picLocks noChangeAspect="1" noChangeArrowheads="1"/>
          </p:cNvPicPr>
          <p:nvPr/>
        </p:nvPicPr>
        <p:blipFill>
          <a:blip r:embed="rId11"/>
          <a:srcRect/>
          <a:stretch>
            <a:fillRect/>
          </a:stretch>
        </p:blipFill>
        <p:spPr bwMode="auto">
          <a:xfrm>
            <a:off x="5429250" y="5549900"/>
            <a:ext cx="1057275" cy="8874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602" name="Picture 1" descr="C:\Users\Uživatel\AppData\Local\Microsoft\Windows\Temporary Internet Files\Content.IE5\J98ZSRE6\MC900434842[1].png"/>
          <p:cNvPicPr>
            <a:picLocks noChangeAspect="1" noChangeArrowheads="1"/>
          </p:cNvPicPr>
          <p:nvPr/>
        </p:nvPicPr>
        <p:blipFill>
          <a:blip r:embed="rId12"/>
          <a:srcRect/>
          <a:stretch>
            <a:fillRect/>
          </a:stretch>
        </p:blipFill>
        <p:spPr bwMode="auto">
          <a:xfrm>
            <a:off x="1285875" y="1928813"/>
            <a:ext cx="11430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603" name="Picture 7" descr="C:\Users\Uživatel\AppData\Local\Microsoft\Windows\Temporary Internet Files\Content.IE5\1BK66T3F\MC900436889[1].png"/>
          <p:cNvPicPr>
            <a:picLocks noChangeAspect="1" noChangeArrowheads="1"/>
          </p:cNvPicPr>
          <p:nvPr/>
        </p:nvPicPr>
        <p:blipFill>
          <a:blip r:embed="rId13"/>
          <a:srcRect/>
          <a:stretch>
            <a:fillRect/>
          </a:stretch>
        </p:blipFill>
        <p:spPr bwMode="auto">
          <a:xfrm>
            <a:off x="5643563" y="1714500"/>
            <a:ext cx="1225550" cy="1225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604" name="Zástupný symbol pro obsah 3" descr="Wales-flag-l.jpg"/>
          <p:cNvPicPr>
            <a:picLocks noChangeAspect="1"/>
          </p:cNvPicPr>
          <p:nvPr/>
        </p:nvPicPr>
        <p:blipFill>
          <a:blip r:embed="rId14"/>
          <a:srcRect/>
          <a:stretch>
            <a:fillRect/>
          </a:stretch>
        </p:blipFill>
        <p:spPr bwMode="auto">
          <a:xfrm>
            <a:off x="2786063" y="4000500"/>
            <a:ext cx="1330325" cy="1000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4605" name="TextovéPole 15"/>
          <p:cNvSpPr txBox="1">
            <a:spLocks noChangeArrowheads="1"/>
          </p:cNvSpPr>
          <p:nvPr/>
        </p:nvSpPr>
        <p:spPr bwMode="auto">
          <a:xfrm>
            <a:off x="785813" y="1428750"/>
            <a:ext cx="1785937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 b="1">
                <a:solidFill>
                  <a:schemeClr val="bg1"/>
                </a:solidFill>
                <a:latin typeface="Calibri" pitchFamily="34" charset="0"/>
              </a:rPr>
              <a:t>LONDON</a:t>
            </a:r>
          </a:p>
        </p:txBody>
      </p:sp>
      <p:sp>
        <p:nvSpPr>
          <p:cNvPr id="24606" name="TextovéPole 16"/>
          <p:cNvSpPr txBox="1">
            <a:spLocks noChangeArrowheads="1"/>
          </p:cNvSpPr>
          <p:nvPr/>
        </p:nvSpPr>
        <p:spPr bwMode="auto">
          <a:xfrm>
            <a:off x="2714625" y="1500188"/>
            <a:ext cx="1785938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 b="1">
                <a:solidFill>
                  <a:schemeClr val="bg1"/>
                </a:solidFill>
                <a:latin typeface="Calibri" pitchFamily="34" charset="0"/>
              </a:rPr>
              <a:t>CARDIFF</a:t>
            </a:r>
          </a:p>
        </p:txBody>
      </p:sp>
      <p:sp>
        <p:nvSpPr>
          <p:cNvPr id="24607" name="TextovéPole 17"/>
          <p:cNvSpPr txBox="1">
            <a:spLocks noChangeArrowheads="1"/>
          </p:cNvSpPr>
          <p:nvPr/>
        </p:nvSpPr>
        <p:spPr bwMode="auto">
          <a:xfrm>
            <a:off x="6643688" y="1500188"/>
            <a:ext cx="200025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 b="1">
                <a:solidFill>
                  <a:schemeClr val="bg1"/>
                </a:solidFill>
                <a:latin typeface="Calibri" pitchFamily="34" charset="0"/>
              </a:rPr>
              <a:t>BELFAST</a:t>
            </a:r>
          </a:p>
        </p:txBody>
      </p:sp>
      <p:sp>
        <p:nvSpPr>
          <p:cNvPr id="24608" name="TextovéPole 18"/>
          <p:cNvSpPr txBox="1">
            <a:spLocks noChangeArrowheads="1"/>
          </p:cNvSpPr>
          <p:nvPr/>
        </p:nvSpPr>
        <p:spPr bwMode="auto">
          <a:xfrm>
            <a:off x="4643438" y="1357313"/>
            <a:ext cx="200025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 b="1">
                <a:solidFill>
                  <a:schemeClr val="bg1"/>
                </a:solidFill>
                <a:latin typeface="Calibri" pitchFamily="34" charset="0"/>
              </a:rPr>
              <a:t>EDINBURG</a:t>
            </a:r>
          </a:p>
        </p:txBody>
      </p:sp>
      <p:pic>
        <p:nvPicPr>
          <p:cNvPr id="24609" name="Picture 4" descr="St Patrick's saltire.svg">
            <a:hlinkClick r:id="rId15"/>
          </p:cNvPr>
          <p:cNvPicPr>
            <a:picLocks noChangeAspect="1" noChangeArrowheads="1"/>
          </p:cNvPicPr>
          <p:nvPr/>
        </p:nvPicPr>
        <p:blipFill>
          <a:blip r:embed="rId16"/>
          <a:srcRect/>
          <a:stretch>
            <a:fillRect/>
          </a:stretch>
        </p:blipFill>
        <p:spPr bwMode="auto">
          <a:xfrm>
            <a:off x="7072313" y="2286000"/>
            <a:ext cx="1428750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" name="Picture 2" descr="The Beatles  animation"/>
          <p:cNvPicPr>
            <a:picLocks noChangeAspect="1" noChangeArrowheads="1" noCrop="1"/>
          </p:cNvPicPr>
          <p:nvPr/>
        </p:nvPicPr>
        <p:blipFill>
          <a:blip r:embed="rId17" cstate="print"/>
          <a:srcRect/>
          <a:stretch>
            <a:fillRect/>
          </a:stretch>
        </p:blipFill>
        <p:spPr bwMode="auto">
          <a:xfrm>
            <a:off x="642910" y="5357826"/>
            <a:ext cx="1823769" cy="1085144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24611" name="Picture 6" descr="http://heathersanimations.com/patrick/309.gif"/>
          <p:cNvPicPr>
            <a:picLocks noChangeAspect="1" noChangeArrowheads="1" noCrop="1"/>
          </p:cNvPicPr>
          <p:nvPr/>
        </p:nvPicPr>
        <p:blipFill>
          <a:blip r:embed="rId18"/>
          <a:srcRect/>
          <a:stretch>
            <a:fillRect/>
          </a:stretch>
        </p:blipFill>
        <p:spPr bwMode="auto">
          <a:xfrm>
            <a:off x="7572375" y="3786188"/>
            <a:ext cx="1285875" cy="1285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612" name="Picture 11" descr="C:\Users\Uživatel\AppData\Local\Microsoft\Windows\Temporary Internet Files\Content.IE5\1BK66T3F\MC900015890[1].wmf"/>
          <p:cNvPicPr>
            <a:picLocks noChangeAspect="1" noChangeArrowheads="1"/>
          </p:cNvPicPr>
          <p:nvPr/>
        </p:nvPicPr>
        <p:blipFill>
          <a:blip r:embed="rId19"/>
          <a:srcRect/>
          <a:stretch>
            <a:fillRect/>
          </a:stretch>
        </p:blipFill>
        <p:spPr bwMode="auto">
          <a:xfrm>
            <a:off x="571500" y="3000375"/>
            <a:ext cx="1162050" cy="936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613" name="Picture 11" descr="C:\Users\Uživatel\AppData\Local\Microsoft\Windows\Temporary Internet Files\Content.IE5\1BK66T3F\MC900015890[1].wmf"/>
          <p:cNvPicPr>
            <a:picLocks noChangeAspect="1" noChangeArrowheads="1"/>
          </p:cNvPicPr>
          <p:nvPr/>
        </p:nvPicPr>
        <p:blipFill>
          <a:blip r:embed="rId19"/>
          <a:srcRect/>
          <a:stretch>
            <a:fillRect/>
          </a:stretch>
        </p:blipFill>
        <p:spPr bwMode="auto">
          <a:xfrm>
            <a:off x="3071813" y="5429250"/>
            <a:ext cx="1162050" cy="936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614" name="Picture 11" descr="C:\Users\Uživatel\AppData\Local\Microsoft\Windows\Temporary Internet Files\Content.IE5\1BK66T3F\MC900015890[1].wmf"/>
          <p:cNvPicPr>
            <a:picLocks noChangeAspect="1" noChangeArrowheads="1"/>
          </p:cNvPicPr>
          <p:nvPr/>
        </p:nvPicPr>
        <p:blipFill>
          <a:blip r:embed="rId19"/>
          <a:srcRect/>
          <a:stretch>
            <a:fillRect/>
          </a:stretch>
        </p:blipFill>
        <p:spPr bwMode="auto">
          <a:xfrm>
            <a:off x="4643438" y="4786313"/>
            <a:ext cx="963612" cy="776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615" name="Picture 11" descr="C:\Users\Uživatel\AppData\Local\Microsoft\Windows\Temporary Internet Files\Content.IE5\1BK66T3F\MC900015890[1].wmf"/>
          <p:cNvPicPr>
            <a:picLocks noChangeAspect="1" noChangeArrowheads="1"/>
          </p:cNvPicPr>
          <p:nvPr/>
        </p:nvPicPr>
        <p:blipFill>
          <a:blip r:embed="rId19"/>
          <a:srcRect/>
          <a:stretch>
            <a:fillRect/>
          </a:stretch>
        </p:blipFill>
        <p:spPr bwMode="auto">
          <a:xfrm>
            <a:off x="6858000" y="5357813"/>
            <a:ext cx="1162050" cy="936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Zástupný symbol pro obsah 2"/>
          <p:cNvSpPr>
            <a:spLocks noGrp="1"/>
          </p:cNvSpPr>
          <p:nvPr>
            <p:ph idx="1"/>
          </p:nvPr>
        </p:nvSpPr>
        <p:spPr>
          <a:xfrm>
            <a:off x="214313" y="1000125"/>
            <a:ext cx="8715375" cy="5429250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cs-CZ" smtClean="0"/>
              <a:t>Wales   is the smallest part Great Britain.</a:t>
            </a:r>
          </a:p>
          <a:p>
            <a:pPr eaLnBrk="1" hangingPunct="1">
              <a:lnSpc>
                <a:spcPct val="90000"/>
              </a:lnSpc>
            </a:pPr>
            <a:r>
              <a:rPr lang="cs-CZ" smtClean="0"/>
              <a:t>Edinbourg is the capital of Scotland.</a:t>
            </a:r>
          </a:p>
          <a:p>
            <a:pPr eaLnBrk="1" hangingPunct="1">
              <a:lnSpc>
                <a:spcPct val="90000"/>
              </a:lnSpc>
            </a:pPr>
            <a:r>
              <a:rPr lang="cs-CZ" smtClean="0"/>
              <a:t>St Patrick is very popular in Ireland.</a:t>
            </a:r>
          </a:p>
          <a:p>
            <a:pPr eaLnBrk="1" hangingPunct="1">
              <a:lnSpc>
                <a:spcPct val="90000"/>
              </a:lnSpc>
            </a:pPr>
            <a:r>
              <a:rPr lang="cs-CZ" smtClean="0"/>
              <a:t>Loch Ness is a famous lake in Scotland. </a:t>
            </a:r>
          </a:p>
          <a:p>
            <a:pPr eaLnBrk="1" hangingPunct="1">
              <a:lnSpc>
                <a:spcPct val="90000"/>
              </a:lnSpc>
            </a:pPr>
            <a:r>
              <a:rPr lang="cs-CZ" smtClean="0"/>
              <a:t>N. Ireland isn´t a part of Great Britain.</a:t>
            </a:r>
          </a:p>
          <a:p>
            <a:pPr eaLnBrk="1" hangingPunct="1">
              <a:lnSpc>
                <a:spcPct val="90000"/>
              </a:lnSpc>
            </a:pPr>
            <a:r>
              <a:rPr lang="cs-CZ" smtClean="0"/>
              <a:t>There is a red dragon on the flag of Wales. </a:t>
            </a:r>
          </a:p>
          <a:p>
            <a:pPr eaLnBrk="1" hangingPunct="1">
              <a:lnSpc>
                <a:spcPct val="90000"/>
              </a:lnSpc>
            </a:pPr>
            <a:r>
              <a:rPr lang="cs-CZ" smtClean="0"/>
              <a:t>Belfast is the capital of N. Ireland.</a:t>
            </a:r>
          </a:p>
          <a:p>
            <a:pPr eaLnBrk="1" hangingPunct="1">
              <a:lnSpc>
                <a:spcPct val="90000"/>
              </a:lnSpc>
            </a:pPr>
            <a:r>
              <a:rPr lang="cs-CZ" smtClean="0"/>
              <a:t>Ben Nevis is the highest mountain  in Scotland.</a:t>
            </a:r>
          </a:p>
          <a:p>
            <a:pPr eaLnBrk="1" hangingPunct="1">
              <a:lnSpc>
                <a:spcPct val="90000"/>
              </a:lnSpc>
            </a:pPr>
            <a:r>
              <a:rPr lang="cs-CZ" smtClean="0"/>
              <a:t>The rose is the national flower in England.</a:t>
            </a:r>
          </a:p>
          <a:p>
            <a:pPr eaLnBrk="1" hangingPunct="1">
              <a:lnSpc>
                <a:spcPct val="90000"/>
              </a:lnSpc>
            </a:pPr>
            <a:r>
              <a:rPr lang="cs-CZ" smtClean="0"/>
              <a:t>Cardiff is the capital of Wales.</a:t>
            </a:r>
          </a:p>
          <a:p>
            <a:pPr eaLnBrk="1" hangingPunct="1">
              <a:lnSpc>
                <a:spcPct val="90000"/>
              </a:lnSpc>
            </a:pPr>
            <a:endParaRPr lang="cs-CZ" smtClean="0"/>
          </a:p>
        </p:txBody>
      </p:sp>
      <p:sp>
        <p:nvSpPr>
          <p:cNvPr id="25602" name="TextovéPole 3"/>
          <p:cNvSpPr txBox="1">
            <a:spLocks noChangeArrowheads="1"/>
          </p:cNvSpPr>
          <p:nvPr/>
        </p:nvSpPr>
        <p:spPr bwMode="auto">
          <a:xfrm>
            <a:off x="1785938" y="285750"/>
            <a:ext cx="5572125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solidFill>
                  <a:srgbClr val="FFFF00"/>
                </a:solidFill>
                <a:latin typeface="Calibri" pitchFamily="34" charset="0"/>
              </a:rPr>
              <a:t>Fill in the missing words</a:t>
            </a:r>
          </a:p>
        </p:txBody>
      </p:sp>
      <p:sp>
        <p:nvSpPr>
          <p:cNvPr id="5" name="Obdélník 4"/>
          <p:cNvSpPr/>
          <p:nvPr/>
        </p:nvSpPr>
        <p:spPr>
          <a:xfrm>
            <a:off x="642938" y="1000125"/>
            <a:ext cx="1200150" cy="500063"/>
          </a:xfrm>
          <a:prstGeom prst="rect">
            <a:avLst/>
          </a:prstGeom>
          <a:solidFill>
            <a:srgbClr val="FFFF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642938" y="2571750"/>
            <a:ext cx="1643062" cy="500063"/>
          </a:xfrm>
          <a:prstGeom prst="rect">
            <a:avLst/>
          </a:prstGeom>
          <a:solidFill>
            <a:srgbClr val="FFFF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42938" y="3143250"/>
            <a:ext cx="1643062" cy="500063"/>
          </a:xfrm>
          <a:prstGeom prst="rect">
            <a:avLst/>
          </a:prstGeom>
          <a:solidFill>
            <a:srgbClr val="FFFF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5143500" y="2143125"/>
            <a:ext cx="1428750" cy="500063"/>
          </a:xfrm>
          <a:prstGeom prst="rect">
            <a:avLst/>
          </a:prstGeom>
          <a:solidFill>
            <a:srgbClr val="FFFF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5000625" y="1571625"/>
            <a:ext cx="1571625" cy="500063"/>
          </a:xfrm>
          <a:prstGeom prst="rect">
            <a:avLst/>
          </a:prstGeom>
          <a:solidFill>
            <a:srgbClr val="FFFF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4429125" y="4214813"/>
            <a:ext cx="1643063" cy="500062"/>
          </a:xfrm>
          <a:prstGeom prst="rect">
            <a:avLst/>
          </a:prstGeom>
          <a:solidFill>
            <a:srgbClr val="FFFF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2286000" y="3714750"/>
            <a:ext cx="1857375" cy="500063"/>
          </a:xfrm>
          <a:prstGeom prst="rect">
            <a:avLst/>
          </a:prstGeom>
          <a:solidFill>
            <a:srgbClr val="FFFF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6072188" y="5286375"/>
            <a:ext cx="1643062" cy="500063"/>
          </a:xfrm>
          <a:prstGeom prst="rect">
            <a:avLst/>
          </a:prstGeom>
          <a:solidFill>
            <a:srgbClr val="FFFF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642938" y="5857875"/>
            <a:ext cx="1143000" cy="500063"/>
          </a:xfrm>
          <a:prstGeom prst="rect">
            <a:avLst/>
          </a:prstGeom>
          <a:solidFill>
            <a:srgbClr val="FFFF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642938" y="4786313"/>
            <a:ext cx="1643062" cy="500062"/>
          </a:xfrm>
          <a:prstGeom prst="rect">
            <a:avLst/>
          </a:prstGeom>
          <a:solidFill>
            <a:srgbClr val="FFFF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1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2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3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3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4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48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5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6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Zástupný symbol pro obsah 1"/>
          <p:cNvSpPr>
            <a:spLocks noGrp="1"/>
          </p:cNvSpPr>
          <p:nvPr>
            <p:ph idx="1"/>
          </p:nvPr>
        </p:nvSpPr>
        <p:spPr>
          <a:xfrm>
            <a:off x="142875" y="1524000"/>
            <a:ext cx="8543925" cy="4572000"/>
          </a:xfrm>
        </p:spPr>
        <p:txBody>
          <a:bodyPr/>
          <a:lstStyle/>
          <a:p>
            <a:pPr eaLnBrk="1" hangingPunct="1"/>
            <a:r>
              <a:rPr lang="cs-CZ" sz="2400" smtClean="0">
                <a:latin typeface="Arial" charset="0"/>
                <a:cs typeface="Arial" charset="0"/>
                <a:hlinkClick r:id="rId2"/>
              </a:rPr>
              <a:t>http://www.animationlibrary.com/</a:t>
            </a:r>
            <a:endParaRPr lang="cs-CZ" sz="2400" smtClean="0">
              <a:latin typeface="Arial" charset="0"/>
              <a:cs typeface="Arial" charset="0"/>
            </a:endParaRPr>
          </a:p>
          <a:p>
            <a:pPr eaLnBrk="1" hangingPunct="1"/>
            <a:r>
              <a:rPr lang="cs-CZ" sz="2400" smtClean="0">
                <a:latin typeface="Times New Roman" pitchFamily="18" charset="0"/>
                <a:cs typeface="Times New Roman" pitchFamily="18" charset="0"/>
                <a:hlinkClick r:id="rId3"/>
              </a:rPr>
              <a:t>www.office.microsoft.com</a:t>
            </a:r>
            <a:endParaRPr lang="cs-CZ" sz="2400" smtClean="0">
              <a:latin typeface="Times New Roman" pitchFamily="18" charset="0"/>
              <a:cs typeface="Times New Roman" pitchFamily="18" charset="0"/>
            </a:endParaRPr>
          </a:p>
          <a:p>
            <a:pPr eaLnBrk="1" hangingPunct="1"/>
            <a:r>
              <a:rPr lang="cs-CZ" sz="2400" smtClean="0">
                <a:hlinkClick r:id="rId4"/>
              </a:rPr>
              <a:t>http://heathersanimations.com/</a:t>
            </a:r>
            <a:r>
              <a:rPr lang="cs-CZ" sz="2400" smtClean="0"/>
              <a:t> </a:t>
            </a:r>
          </a:p>
          <a:p>
            <a:pPr eaLnBrk="1" hangingPunct="1"/>
            <a:r>
              <a:rPr lang="cs-CZ" sz="2400" smtClean="0">
                <a:hlinkClick r:id="rId5"/>
              </a:rPr>
              <a:t>http://www.google.cz/imgres?q=giant+causeway&amp;start</a:t>
            </a:r>
            <a:r>
              <a:rPr lang="cs-CZ" sz="2400" smtClean="0"/>
              <a:t> </a:t>
            </a:r>
          </a:p>
          <a:p>
            <a:pPr eaLnBrk="1" hangingPunct="1"/>
            <a:endParaRPr lang="cs-CZ" sz="2400" smtClean="0">
              <a:latin typeface="Times New Roman" pitchFamily="18" charset="0"/>
              <a:cs typeface="Times New Roman" pitchFamily="18" charset="0"/>
            </a:endParaRPr>
          </a:p>
          <a:p>
            <a:pPr eaLnBrk="1" hangingPunct="1"/>
            <a:endParaRPr lang="cs-CZ" sz="2400" smtClean="0">
              <a:latin typeface="Arial" charset="0"/>
              <a:cs typeface="Arial" charset="0"/>
            </a:endParaRPr>
          </a:p>
          <a:p>
            <a:pPr eaLnBrk="1" hangingPunct="1"/>
            <a:endParaRPr lang="cs-CZ" smtClean="0">
              <a:latin typeface="Arial" charset="0"/>
            </a:endParaRPr>
          </a:p>
        </p:txBody>
      </p:sp>
      <p:sp>
        <p:nvSpPr>
          <p:cNvPr id="26626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Použité zdroje obrázků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907</TotalTime>
  <Words>237</Words>
  <Application>Microsoft Office PowerPoint</Application>
  <PresentationFormat>On-screen Show (4:3)</PresentationFormat>
  <Paragraphs>73</Paragraphs>
  <Slides>12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6" baseType="lpstr">
      <vt:lpstr>Arial</vt:lpstr>
      <vt:lpstr>Calibri</vt:lpstr>
      <vt:lpstr>Times New Roman</vt:lpstr>
      <vt:lpstr>Motiv sady Office</vt:lpstr>
      <vt:lpstr>Název školy: ZŠ Klášterec nad Ohří, Krátká 676 Autor: Lenka Špillerová Název materiálu: VY_32_INOVACE_09_42_Great Britain Číslo projektu: CZ.1.07/1.4.00/21.1115  </vt:lpstr>
      <vt:lpstr>Snímek 2</vt:lpstr>
      <vt:lpstr>Snímek 3</vt:lpstr>
      <vt:lpstr>Snímek 4</vt:lpstr>
      <vt:lpstr>Snímek 5</vt:lpstr>
      <vt:lpstr>Snímek 6</vt:lpstr>
      <vt:lpstr>Snímek 7</vt:lpstr>
      <vt:lpstr>popular holidays</vt:lpstr>
      <vt:lpstr>Snímek 9</vt:lpstr>
      <vt:lpstr>Snímek 10</vt:lpstr>
      <vt:lpstr>Snímek 11</vt:lpstr>
      <vt:lpstr>Použité zdroje obrázků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cp:lastModifiedBy>1.ZŠ</cp:lastModifiedBy>
  <cp:revision>82</cp:revision>
  <dcterms:modified xsi:type="dcterms:W3CDTF">2013-01-29T15:19:30Z</dcterms:modified>
</cp:coreProperties>
</file>