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73" r:id="rId6"/>
    <p:sldId id="272" r:id="rId7"/>
    <p:sldId id="274" r:id="rId8"/>
    <p:sldId id="27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VY_32_INOVACE_10_Counting </a:t>
          </a:r>
          <a:r>
            <a:rPr lang="cs-CZ" dirty="0" err="1" smtClean="0"/>
            <a:t>out</a:t>
          </a:r>
          <a:r>
            <a:rPr lang="cs-CZ" dirty="0" smtClean="0"/>
            <a:t>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Counting</a:t>
          </a:r>
          <a:r>
            <a:rPr lang="cs-CZ" dirty="0" smtClean="0"/>
            <a:t> </a:t>
          </a:r>
          <a:r>
            <a:rPr lang="cs-CZ" dirty="0" err="1" smtClean="0"/>
            <a:t>out</a:t>
          </a:r>
          <a:r>
            <a:rPr lang="cs-CZ" dirty="0" smtClean="0"/>
            <a:t>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8.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VY_32_INOVACE_10_Counting </a:t>
          </a:r>
          <a:r>
            <a:rPr lang="cs-CZ" sz="1400" kern="1200" dirty="0" err="1" smtClean="0"/>
            <a:t>out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8.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Counting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out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8790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456550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opíší rozpočitávadlo do sešitu. Za DÚ se je naučí zpaměti.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92088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err="1"/>
              <a:t>Counting-out</a:t>
            </a:r>
            <a:r>
              <a:rPr lang="cs-CZ" sz="6600" b="1" dirty="0"/>
              <a:t> </a:t>
            </a:r>
            <a:r>
              <a:rPr lang="cs-CZ" sz="6600" b="1" dirty="0" err="1" smtClean="0"/>
              <a:t>Choosing</a:t>
            </a:r>
            <a:r>
              <a:rPr lang="cs-CZ" sz="6600" b="1" dirty="0" smtClean="0"/>
              <a:t> </a:t>
            </a:r>
            <a:r>
              <a:rPr lang="cs-CZ" sz="6600" b="1" dirty="0" err="1"/>
              <a:t>Rhymes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764703"/>
            <a:ext cx="60486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err="1"/>
              <a:t>Entry</a:t>
            </a:r>
            <a:r>
              <a:rPr lang="cs-CZ" sz="4800" dirty="0"/>
              <a:t>, </a:t>
            </a:r>
            <a:r>
              <a:rPr lang="cs-CZ" sz="4800" dirty="0" err="1"/>
              <a:t>Kentry</a:t>
            </a:r>
            <a:r>
              <a:rPr lang="cs-CZ" sz="4800" dirty="0"/>
              <a:t>, </a:t>
            </a:r>
            <a:r>
              <a:rPr lang="cs-CZ" sz="4800" dirty="0" err="1"/>
              <a:t>cutry</a:t>
            </a:r>
            <a:r>
              <a:rPr lang="cs-CZ" sz="4800" dirty="0"/>
              <a:t>, </a:t>
            </a:r>
            <a:r>
              <a:rPr lang="cs-CZ" sz="4800" dirty="0" err="1"/>
              <a:t>corn</a:t>
            </a:r>
            <a:r>
              <a:rPr lang="cs-CZ" sz="4800" dirty="0"/>
              <a:t>,</a:t>
            </a:r>
          </a:p>
          <a:p>
            <a:r>
              <a:rPr lang="en-US" sz="4800" dirty="0"/>
              <a:t>Apple seed and apple thorn</a:t>
            </a:r>
          </a:p>
          <a:p>
            <a:r>
              <a:rPr lang="cs-CZ" sz="4800" dirty="0" err="1"/>
              <a:t>Wire</a:t>
            </a:r>
            <a:r>
              <a:rPr lang="cs-CZ" sz="4800" dirty="0"/>
              <a:t>, </a:t>
            </a:r>
            <a:r>
              <a:rPr lang="cs-CZ" sz="4800" dirty="0" err="1"/>
              <a:t>brier</a:t>
            </a:r>
            <a:r>
              <a:rPr lang="cs-CZ" sz="4800" dirty="0"/>
              <a:t>, </a:t>
            </a:r>
            <a:r>
              <a:rPr lang="cs-CZ" sz="4800" dirty="0" err="1"/>
              <a:t>limber</a:t>
            </a:r>
            <a:r>
              <a:rPr lang="cs-CZ" sz="4800" dirty="0"/>
              <a:t> </a:t>
            </a:r>
            <a:r>
              <a:rPr lang="cs-CZ" sz="4800" dirty="0" err="1"/>
              <a:t>lock</a:t>
            </a:r>
            <a:endParaRPr lang="cs-CZ" sz="4800" dirty="0"/>
          </a:p>
          <a:p>
            <a:r>
              <a:rPr lang="en-US" sz="4800" dirty="0"/>
              <a:t>Three geese in a </a:t>
            </a:r>
            <a:r>
              <a:rPr lang="en-US" sz="4800" dirty="0" smtClean="0"/>
              <a:t>flock</a:t>
            </a:r>
            <a:endParaRPr lang="en-US" sz="4800" dirty="0"/>
          </a:p>
        </p:txBody>
      </p:sp>
      <p:pic>
        <p:nvPicPr>
          <p:cNvPr id="1026" name="Picture 2" descr="C:\Users\X\AppData\Local\Microsoft\Windows\Temporary Internet Files\Content.IE5\4RYJZRI1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8755" y="33265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X\AppData\Local\Microsoft\Windows\Temporary Internet Files\Content.IE5\NSDEAAJC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604" y="548680"/>
            <a:ext cx="1432759" cy="182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X\AppData\Local\Microsoft\Windows\Temporary Internet Files\Content.IE5\NSDEAAJC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46" y="2708920"/>
            <a:ext cx="1399690" cy="178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X\AppData\Local\Microsoft\Windows\Temporary Internet Files\Content.IE5\NSDEAAJC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878" y="4725144"/>
            <a:ext cx="1432758" cy="182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809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764703"/>
            <a:ext cx="60486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err="1"/>
              <a:t>Entry</a:t>
            </a:r>
            <a:r>
              <a:rPr lang="cs-CZ" sz="4800" dirty="0"/>
              <a:t>, </a:t>
            </a:r>
            <a:r>
              <a:rPr lang="cs-CZ" sz="4800" dirty="0" err="1"/>
              <a:t>Kentry</a:t>
            </a:r>
            <a:r>
              <a:rPr lang="cs-CZ" sz="4800" dirty="0"/>
              <a:t>, </a:t>
            </a:r>
            <a:r>
              <a:rPr lang="cs-CZ" sz="4800" dirty="0" err="1"/>
              <a:t>cutry</a:t>
            </a:r>
            <a:r>
              <a:rPr lang="cs-CZ" sz="4800" dirty="0"/>
              <a:t>, </a:t>
            </a:r>
            <a:r>
              <a:rPr lang="cs-CZ" sz="4800" dirty="0" smtClean="0"/>
              <a:t>______,</a:t>
            </a:r>
            <a:endParaRPr lang="cs-CZ" sz="4800" dirty="0"/>
          </a:p>
          <a:p>
            <a:r>
              <a:rPr lang="en-US" sz="4800" dirty="0"/>
              <a:t>Apple seed and </a:t>
            </a:r>
            <a:r>
              <a:rPr lang="cs-CZ" sz="4800" dirty="0" smtClean="0"/>
              <a:t>______</a:t>
            </a:r>
            <a:r>
              <a:rPr lang="en-US" sz="4800" dirty="0" smtClean="0"/>
              <a:t> </a:t>
            </a:r>
            <a:r>
              <a:rPr lang="en-US" sz="4800" dirty="0"/>
              <a:t>thorn</a:t>
            </a:r>
          </a:p>
          <a:p>
            <a:r>
              <a:rPr lang="cs-CZ" sz="4800" dirty="0" err="1"/>
              <a:t>Wire</a:t>
            </a:r>
            <a:r>
              <a:rPr lang="cs-CZ" sz="4800" dirty="0"/>
              <a:t>, </a:t>
            </a:r>
            <a:r>
              <a:rPr lang="cs-CZ" sz="4800" dirty="0" err="1"/>
              <a:t>brier</a:t>
            </a:r>
            <a:r>
              <a:rPr lang="cs-CZ" sz="4800" dirty="0"/>
              <a:t>, </a:t>
            </a:r>
            <a:r>
              <a:rPr lang="cs-CZ" sz="4800" dirty="0" err="1"/>
              <a:t>limber</a:t>
            </a:r>
            <a:r>
              <a:rPr lang="cs-CZ" sz="4800" dirty="0"/>
              <a:t> </a:t>
            </a:r>
            <a:r>
              <a:rPr lang="cs-CZ" sz="4800" dirty="0" smtClean="0"/>
              <a:t>____</a:t>
            </a:r>
            <a:endParaRPr lang="cs-CZ" sz="4800" dirty="0"/>
          </a:p>
          <a:p>
            <a:r>
              <a:rPr lang="en-US" sz="4800" dirty="0"/>
              <a:t>Three </a:t>
            </a:r>
            <a:r>
              <a:rPr lang="cs-CZ" sz="4800" dirty="0" smtClean="0"/>
              <a:t>_____</a:t>
            </a:r>
            <a:r>
              <a:rPr lang="en-US" sz="4800" dirty="0" smtClean="0"/>
              <a:t> </a:t>
            </a:r>
            <a:r>
              <a:rPr lang="en-US" sz="4800" dirty="0"/>
              <a:t>in a </a:t>
            </a:r>
            <a:r>
              <a:rPr lang="en-US" sz="4800" dirty="0" smtClean="0"/>
              <a:t>flock</a:t>
            </a:r>
            <a:endParaRPr lang="en-US" sz="4800" dirty="0"/>
          </a:p>
        </p:txBody>
      </p:sp>
      <p:pic>
        <p:nvPicPr>
          <p:cNvPr id="1026" name="Picture 2" descr="C:\Users\X\AppData\Local\Microsoft\Windows\Temporary Internet Files\Content.IE5\4RYJZRI1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8755" y="33265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X\AppData\Local\Microsoft\Windows\Temporary Internet Files\Content.IE5\NSDEAAJC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604" y="548680"/>
            <a:ext cx="1432759" cy="182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X\AppData\Local\Microsoft\Windows\Temporary Internet Files\Content.IE5\NSDEAAJC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46" y="2708920"/>
            <a:ext cx="1399690" cy="178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X\AppData\Local\Microsoft\Windows\Temporary Internet Files\Content.IE5\NSDEAAJC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878" y="4725144"/>
            <a:ext cx="1432758" cy="182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89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6104" y="1556792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One </a:t>
            </a:r>
            <a:r>
              <a:rPr lang="en-US" sz="4800" dirty="0"/>
              <a:t>flew east, one flew west,</a:t>
            </a:r>
          </a:p>
          <a:p>
            <a:r>
              <a:rPr lang="en-US" sz="4800" dirty="0"/>
              <a:t>One flew over the cuckoo's </a:t>
            </a:r>
            <a:r>
              <a:rPr lang="cs-CZ" sz="4800" dirty="0" smtClean="0"/>
              <a:t>n</a:t>
            </a:r>
            <a:r>
              <a:rPr lang="en-US" sz="4800" dirty="0" err="1" smtClean="0"/>
              <a:t>est</a:t>
            </a:r>
            <a:endParaRPr lang="en-US" sz="4800" dirty="0"/>
          </a:p>
          <a:p>
            <a:r>
              <a:rPr lang="en-US" sz="4800" dirty="0"/>
              <a:t>O-U-T spells out goes s/he</a:t>
            </a:r>
          </a:p>
        </p:txBody>
      </p:sp>
      <p:pic>
        <p:nvPicPr>
          <p:cNvPr id="1031" name="Picture 7" descr="C:\Users\X\AppData\Local\Microsoft\Windows\Temporary Internet Files\Content.IE5\AT5DNEBA\MP9004383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61912"/>
            <a:ext cx="2624336" cy="196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X\AppData\Local\Microsoft\Windows\Temporary Internet Files\Content.IE5\NSDEAAJC\MC9003121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6768"/>
            <a:ext cx="4122073" cy="212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47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6104" y="1556792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/>
              <a:t>One </a:t>
            </a:r>
            <a:r>
              <a:rPr lang="en-US" sz="4800" dirty="0"/>
              <a:t>flew </a:t>
            </a:r>
            <a:r>
              <a:rPr lang="cs-CZ" sz="4800" dirty="0" smtClean="0"/>
              <a:t>_____</a:t>
            </a:r>
            <a:r>
              <a:rPr lang="en-US" sz="4800" dirty="0" smtClean="0"/>
              <a:t>, </a:t>
            </a:r>
            <a:r>
              <a:rPr lang="en-US" sz="4800" dirty="0"/>
              <a:t>one flew </a:t>
            </a:r>
            <a:r>
              <a:rPr lang="cs-CZ" sz="4800" dirty="0" smtClean="0"/>
              <a:t>_____</a:t>
            </a:r>
            <a:r>
              <a:rPr lang="en-US" sz="4800" dirty="0" smtClean="0"/>
              <a:t>,</a:t>
            </a:r>
            <a:endParaRPr lang="en-US" sz="4800" dirty="0"/>
          </a:p>
          <a:p>
            <a:r>
              <a:rPr lang="en-US" sz="4800" dirty="0"/>
              <a:t>One flew over the </a:t>
            </a:r>
            <a:r>
              <a:rPr lang="cs-CZ" sz="4800" dirty="0" smtClean="0"/>
              <a:t>_______</a:t>
            </a:r>
            <a:r>
              <a:rPr lang="en-US" sz="4800" dirty="0" smtClean="0"/>
              <a:t> </a:t>
            </a:r>
            <a:r>
              <a:rPr lang="cs-CZ" sz="4800" dirty="0" smtClean="0"/>
              <a:t>n</a:t>
            </a:r>
            <a:r>
              <a:rPr lang="en-US" sz="4800" dirty="0" err="1" smtClean="0"/>
              <a:t>est</a:t>
            </a:r>
            <a:endParaRPr lang="en-US" sz="4800" dirty="0"/>
          </a:p>
          <a:p>
            <a:r>
              <a:rPr lang="en-US" sz="4800" dirty="0"/>
              <a:t>O-U-T spells </a:t>
            </a:r>
            <a:r>
              <a:rPr lang="cs-CZ" sz="4800" smtClean="0"/>
              <a:t>______</a:t>
            </a:r>
            <a:r>
              <a:rPr lang="en-US" sz="4800" smtClean="0"/>
              <a:t> </a:t>
            </a:r>
            <a:r>
              <a:rPr lang="en-US" sz="4800" dirty="0"/>
              <a:t>goes s/he</a:t>
            </a:r>
          </a:p>
        </p:txBody>
      </p:sp>
      <p:pic>
        <p:nvPicPr>
          <p:cNvPr id="1031" name="Picture 7" descr="C:\Users\X\AppData\Local\Microsoft\Windows\Temporary Internet Files\Content.IE5\AT5DNEBA\MP9004383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61912"/>
            <a:ext cx="2624336" cy="196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X\AppData\Local\Microsoft\Windows\Temporary Internet Files\Content.IE5\NSDEAAJC\MC9003121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6768"/>
            <a:ext cx="4122073" cy="212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233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764703"/>
            <a:ext cx="604867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/>
              <a:t>Entry</a:t>
            </a:r>
            <a:r>
              <a:rPr lang="cs-CZ" sz="4000" dirty="0"/>
              <a:t>, </a:t>
            </a:r>
            <a:r>
              <a:rPr lang="cs-CZ" sz="4000" dirty="0" err="1"/>
              <a:t>Kentry</a:t>
            </a:r>
            <a:r>
              <a:rPr lang="cs-CZ" sz="4000" dirty="0"/>
              <a:t>, </a:t>
            </a:r>
            <a:r>
              <a:rPr lang="cs-CZ" sz="4000" dirty="0" err="1"/>
              <a:t>cutry</a:t>
            </a:r>
            <a:r>
              <a:rPr lang="cs-CZ" sz="4000" dirty="0"/>
              <a:t>, </a:t>
            </a:r>
            <a:r>
              <a:rPr lang="cs-CZ" sz="4000" dirty="0" err="1"/>
              <a:t>corn</a:t>
            </a:r>
            <a:r>
              <a:rPr lang="cs-CZ" sz="4000" dirty="0"/>
              <a:t>,</a:t>
            </a:r>
          </a:p>
          <a:p>
            <a:r>
              <a:rPr lang="en-US" sz="4000" dirty="0"/>
              <a:t>Apple seed and apple thorn</a:t>
            </a:r>
          </a:p>
          <a:p>
            <a:r>
              <a:rPr lang="cs-CZ" sz="4000" dirty="0" err="1"/>
              <a:t>Wire</a:t>
            </a:r>
            <a:r>
              <a:rPr lang="cs-CZ" sz="4000" dirty="0"/>
              <a:t>, </a:t>
            </a:r>
            <a:r>
              <a:rPr lang="cs-CZ" sz="4000" dirty="0" err="1"/>
              <a:t>brier</a:t>
            </a:r>
            <a:r>
              <a:rPr lang="cs-CZ" sz="4000" dirty="0"/>
              <a:t>, </a:t>
            </a:r>
            <a:r>
              <a:rPr lang="cs-CZ" sz="4000" dirty="0" err="1"/>
              <a:t>limber</a:t>
            </a:r>
            <a:r>
              <a:rPr lang="cs-CZ" sz="4000" dirty="0"/>
              <a:t> </a:t>
            </a:r>
            <a:r>
              <a:rPr lang="cs-CZ" sz="4000" dirty="0" err="1"/>
              <a:t>lock</a:t>
            </a:r>
            <a:endParaRPr lang="cs-CZ" sz="4000" dirty="0"/>
          </a:p>
          <a:p>
            <a:r>
              <a:rPr lang="en-US" sz="4000" dirty="0"/>
              <a:t>Three geese in a flock</a:t>
            </a:r>
          </a:p>
          <a:p>
            <a:r>
              <a:rPr lang="en-US" sz="4000" dirty="0"/>
              <a:t>One flew east, one flew west,</a:t>
            </a:r>
          </a:p>
          <a:p>
            <a:r>
              <a:rPr lang="en-US" sz="4000" dirty="0"/>
              <a:t>One flew over the cuckoo's nest</a:t>
            </a:r>
          </a:p>
          <a:p>
            <a:r>
              <a:rPr lang="en-US" sz="4000" dirty="0"/>
              <a:t>O-U-T spells out goes s/he</a:t>
            </a:r>
          </a:p>
        </p:txBody>
      </p:sp>
      <p:pic>
        <p:nvPicPr>
          <p:cNvPr id="1026" name="Picture 2" descr="C:\Users\X\AppData\Local\Microsoft\Windows\Temporary Internet Files\Content.IE5\4RYJZRI1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546" y="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X\AppData\Local\Microsoft\Windows\Temporary Internet Files\Content.IE5\AT5DNEBA\MP9004383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10395"/>
            <a:ext cx="1760240" cy="132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X\AppData\Local\Microsoft\Windows\Temporary Internet Files\Content.IE5\NSDEAAJC\MP9004012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060848"/>
            <a:ext cx="1569209" cy="235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2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226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41</cp:revision>
  <dcterms:created xsi:type="dcterms:W3CDTF">2011-11-09T14:01:04Z</dcterms:created>
  <dcterms:modified xsi:type="dcterms:W3CDTF">2012-02-25T18:21:14Z</dcterms:modified>
</cp:coreProperties>
</file>